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CC3300"/>
    <a:srgbClr val="5F5F5F"/>
    <a:srgbClr val="B2B2B2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6899-0882-4C30-BFFA-25A1E09D5530}" type="datetimeFigureOut">
              <a:rPr lang="en-US" smtClean="0"/>
              <a:t>5/26/2015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B4C50-CD14-4C49-9A2E-35925294D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4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8" descr="PPTmotif.png"/>
          <p:cNvPicPr>
            <a:picLocks noChangeAspect="1"/>
          </p:cNvPicPr>
          <p:nvPr userDrawn="1"/>
        </p:nvPicPr>
        <p:blipFill>
          <a:blip r:embed="rId2" cstate="print"/>
          <a:srcRect l="471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white">
          <a:xfrm>
            <a:off x="0" y="0"/>
            <a:ext cx="9144000" cy="1163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13" y="2771636"/>
            <a:ext cx="6400800" cy="65736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722313" y="2068742"/>
            <a:ext cx="7772400" cy="641207"/>
          </a:xfrm>
        </p:spPr>
        <p:txBody>
          <a:bodyPr anchor="t">
            <a:normAutofit/>
          </a:bodyPr>
          <a:lstStyle>
            <a:lvl1pPr marL="0" indent="0">
              <a:buNone/>
              <a:defRPr sz="31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그림 7" descr="Signature_Vertic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217488"/>
            <a:ext cx="290036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2545307" y="6482687"/>
            <a:ext cx="4053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Strictly Private</a:t>
            </a:r>
            <a:r>
              <a:rPr lang="en-US" sz="90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Confidential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0314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59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18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HVCC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F3420-A7B7-4260-92AE-7E74C57B52A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35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5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white">
          <a:xfrm>
            <a:off x="0" y="0"/>
            <a:ext cx="9144000" cy="1163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그림 8" descr="PPTmotif.png"/>
          <p:cNvPicPr>
            <a:picLocks noChangeAspect="1"/>
          </p:cNvPicPr>
          <p:nvPr userDrawn="1"/>
        </p:nvPicPr>
        <p:blipFill>
          <a:blip r:embed="rId2" cstate="print"/>
          <a:srcRect l="471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0849"/>
            <a:ext cx="7772400" cy="710788"/>
          </a:xfrm>
        </p:spPr>
        <p:txBody>
          <a:bodyPr anchor="t">
            <a:normAutofit/>
          </a:bodyPr>
          <a:lstStyle>
            <a:lvl1pPr algn="l">
              <a:defRPr sz="3100" b="1" cap="none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7013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그림 7" descr="Signature_Vertic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217488"/>
            <a:ext cx="290036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3" y="6592632"/>
            <a:ext cx="2133600" cy="257058"/>
          </a:xfrm>
        </p:spPr>
        <p:txBody>
          <a:bodyPr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Strictly Private and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4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62050"/>
            <a:ext cx="4038600" cy="4964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8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415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17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415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4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9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5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025"/>
            <a:ext cx="3008313" cy="473074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00125"/>
            <a:ext cx="5111750" cy="51260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021" y="1244137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그림 7" descr="top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-24"/>
            <a:ext cx="9144000" cy="646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09" y="63945"/>
            <a:ext cx="7747467" cy="7008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3" y="6592632"/>
            <a:ext cx="2133600" cy="2570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9BB75A-6528-43BA-B8F7-161C236A62E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6248" r="6158" b="11017"/>
          <a:stretch/>
        </p:blipFill>
        <p:spPr bwMode="auto">
          <a:xfrm>
            <a:off x="8296301" y="189917"/>
            <a:ext cx="714379" cy="29590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SzPct val="15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7" descr="AC_Hoses_Base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28" y="620688"/>
            <a:ext cx="4970054" cy="3156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1" b="89815" l="8202" r="78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1" r="13327" b="10187"/>
          <a:stretch/>
        </p:blipFill>
        <p:spPr bwMode="auto">
          <a:xfrm>
            <a:off x="4067944" y="1700808"/>
            <a:ext cx="4110980" cy="301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Üzemlátogatás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hu-HU" dirty="0" smtClean="0"/>
              <a:t>Halla Visteon Hungary Kft.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6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Program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04242"/>
              </p:ext>
            </p:extLst>
          </p:nvPr>
        </p:nvGraphicFramePr>
        <p:xfrm>
          <a:off x="204714" y="864737"/>
          <a:ext cx="8748216" cy="358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952"/>
                <a:gridCol w="630526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Időpont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Program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10:30-10:45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Érkezés – Terem elfoglalása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10:45-11.00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Rövid cégismertető, barátkozás a termékekkel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11:00-12:00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Hűtőközeg továbbító rendszerek gyártási folyamatának bemutatása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hu-HU" dirty="0" smtClean="0"/>
                        <a:t>Előszerelés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hu-HU" dirty="0" smtClean="0"/>
                        <a:t>Végösszeszerelés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12:00-12:45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Ebéd – Gyár területén lévő étteremben</a:t>
                      </a:r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/>
                        <a:t>12:45-13.45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Klímakompresszor gyártási folyamat bemutatása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hu-HU" dirty="0" smtClean="0"/>
                        <a:t>Alapanyag</a:t>
                      </a:r>
                      <a:r>
                        <a:rPr lang="hu-HU" baseline="0" dirty="0" smtClean="0"/>
                        <a:t> megmunkálás</a:t>
                      </a:r>
                      <a:endParaRPr lang="hu-HU" dirty="0" smtClean="0"/>
                    </a:p>
                    <a:p>
                      <a:pPr marL="342900" indent="-342900">
                        <a:buAutoNum type="alphaLcParenR"/>
                      </a:pPr>
                      <a:r>
                        <a:rPr lang="hu-HU" dirty="0" smtClean="0"/>
                        <a:t>Végösszeszerelő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60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Útvonal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BB75A-6528-43BA-B8F7-161C236A62E1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t="17035" r="19031" b="17725"/>
          <a:stretch/>
        </p:blipFill>
        <p:spPr bwMode="auto">
          <a:xfrm>
            <a:off x="1653706" y="672938"/>
            <a:ext cx="3521123" cy="209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96523" y="641443"/>
            <a:ext cx="2547476" cy="6216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>
                <a:solidFill>
                  <a:schemeClr val="tx1"/>
                </a:solidFill>
              </a:rPr>
              <a:t>Budapest</a:t>
            </a:r>
          </a:p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1) Térjen </a:t>
            </a:r>
            <a:r>
              <a:rPr lang="hu-HU" sz="1100" dirty="0">
                <a:solidFill>
                  <a:schemeClr val="tx1"/>
                </a:solidFill>
              </a:rPr>
              <a:t>erre: Budaörsi út és M1 M7 felé itt: Budaörs</a:t>
            </a:r>
          </a:p>
          <a:p>
            <a:pPr algn="ctr"/>
            <a:r>
              <a:rPr lang="hu-HU" sz="1100" dirty="0">
                <a:solidFill>
                  <a:schemeClr val="tx1"/>
                </a:solidFill>
              </a:rPr>
              <a:t> 13 perc (12,3 km)</a:t>
            </a:r>
          </a:p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2) Kövesse </a:t>
            </a:r>
            <a:r>
              <a:rPr lang="hu-HU" sz="1100" dirty="0">
                <a:solidFill>
                  <a:schemeClr val="tx1"/>
                </a:solidFill>
              </a:rPr>
              <a:t>ezt: M7 7. út felé itt: Székesfehérvár. Térjen a(z) 57 lehajtóra innen: M7</a:t>
            </a:r>
          </a:p>
          <a:p>
            <a:pPr algn="ctr"/>
            <a:r>
              <a:rPr lang="hu-HU" sz="1100" dirty="0">
                <a:solidFill>
                  <a:schemeClr val="tx1"/>
                </a:solidFill>
              </a:rPr>
              <a:t> 23 perc (44,4 km)</a:t>
            </a:r>
          </a:p>
          <a:p>
            <a:pPr algn="ctr" fontAlgn="t"/>
            <a:r>
              <a:rPr lang="hu-HU" sz="1100" dirty="0">
                <a:solidFill>
                  <a:schemeClr val="tx1"/>
                </a:solidFill>
              </a:rPr>
              <a:t>Az útelágazásnál tartson balra, menjen tovább ezen:M7, kövesse ennek </a:t>
            </a:r>
            <a:r>
              <a:rPr lang="hu-HU" sz="1100" dirty="0" smtClean="0">
                <a:solidFill>
                  <a:schemeClr val="tx1"/>
                </a:solidFill>
              </a:rPr>
              <a:t>jelzéseit:Horvátország/Szlovénia/Nagykanizsa</a:t>
            </a:r>
          </a:p>
          <a:p>
            <a:pPr algn="ctr" fontAlgn="t"/>
            <a:r>
              <a:rPr lang="hu-HU" sz="1100" dirty="0" smtClean="0">
                <a:solidFill>
                  <a:schemeClr val="tx1"/>
                </a:solidFill>
              </a:rPr>
              <a:t>/</a:t>
            </a:r>
            <a:r>
              <a:rPr lang="hu-HU" sz="1100" dirty="0">
                <a:solidFill>
                  <a:schemeClr val="tx1"/>
                </a:solidFill>
              </a:rPr>
              <a:t>Balaton/Székesfehérvár</a:t>
            </a:r>
          </a:p>
          <a:p>
            <a:pPr algn="ctr" fontAlgn="ctr"/>
            <a:r>
              <a:rPr lang="hu-HU" sz="1100" dirty="0">
                <a:solidFill>
                  <a:schemeClr val="tx1"/>
                </a:solidFill>
              </a:rPr>
              <a:t> Fizetős út</a:t>
            </a:r>
          </a:p>
          <a:p>
            <a:pPr algn="ctr"/>
            <a:r>
              <a:rPr lang="hu-HU" sz="1100" dirty="0">
                <a:solidFill>
                  <a:schemeClr val="tx1"/>
                </a:solidFill>
              </a:rPr>
              <a:t>43,6 km</a:t>
            </a:r>
          </a:p>
          <a:p>
            <a:pPr algn="ctr" fontAlgn="t"/>
            <a:r>
              <a:rPr lang="hu-HU" sz="1100" dirty="0" smtClean="0">
                <a:solidFill>
                  <a:schemeClr val="tx1"/>
                </a:solidFill>
              </a:rPr>
              <a:t>3) Hajtson </a:t>
            </a:r>
            <a:r>
              <a:rPr lang="hu-HU" sz="1100" dirty="0">
                <a:solidFill>
                  <a:schemeClr val="tx1"/>
                </a:solidFill>
              </a:rPr>
              <a:t>ki a(z) 57. számú kijáratnál, és csatlakozzon rá erre: 7. út, Székesfehérvár Kelet felé</a:t>
            </a:r>
          </a:p>
          <a:p>
            <a:pPr algn="ctr" fontAlgn="ctr"/>
            <a:r>
              <a:rPr lang="hu-HU" sz="1100" dirty="0">
                <a:solidFill>
                  <a:schemeClr val="tx1"/>
                </a:solidFill>
              </a:rPr>
              <a:t> Részben fizetős út</a:t>
            </a:r>
          </a:p>
          <a:p>
            <a:pPr algn="ctr"/>
            <a:r>
              <a:rPr lang="hu-HU" sz="1100" dirty="0">
                <a:solidFill>
                  <a:schemeClr val="tx1"/>
                </a:solidFill>
              </a:rPr>
              <a:t>750 m</a:t>
            </a:r>
          </a:p>
          <a:p>
            <a:pPr algn="ctr"/>
            <a:r>
              <a:rPr lang="hu-HU" sz="1100" dirty="0" smtClean="0">
                <a:solidFill>
                  <a:schemeClr val="tx1"/>
                </a:solidFill>
              </a:rPr>
              <a:t>4) Kövesse </a:t>
            </a:r>
            <a:r>
              <a:rPr lang="hu-HU" sz="1100" dirty="0">
                <a:solidFill>
                  <a:schemeClr val="tx1"/>
                </a:solidFill>
              </a:rPr>
              <a:t>ezt: 7. út Aszalvölgyi út felé</a:t>
            </a:r>
          </a:p>
          <a:p>
            <a:pPr algn="ctr"/>
            <a:r>
              <a:rPr lang="hu-HU" sz="1100" dirty="0">
                <a:solidFill>
                  <a:schemeClr val="tx1"/>
                </a:solidFill>
              </a:rPr>
              <a:t> 10 perc (7,4 km)</a:t>
            </a:r>
          </a:p>
          <a:p>
            <a:pPr algn="ctr"/>
            <a:r>
              <a:rPr lang="hu-HU" sz="1100" dirty="0">
                <a:solidFill>
                  <a:schemeClr val="tx1"/>
                </a:solidFill>
              </a:rPr>
              <a:t>Csatlakozzon rá erre: 7. út</a:t>
            </a:r>
          </a:p>
          <a:p>
            <a:pPr algn="ctr"/>
            <a:r>
              <a:rPr lang="hu-HU" sz="1100" dirty="0">
                <a:solidFill>
                  <a:schemeClr val="tx1"/>
                </a:solidFill>
              </a:rPr>
              <a:t>4,5 km</a:t>
            </a:r>
          </a:p>
          <a:p>
            <a:pPr algn="ctr" fontAlgn="t"/>
            <a:r>
              <a:rPr lang="hu-HU" sz="1100" dirty="0">
                <a:solidFill>
                  <a:schemeClr val="tx1"/>
                </a:solidFill>
              </a:rPr>
              <a:t>Forduljon jobbra, a következő útra: Kadocsa u./7. út</a:t>
            </a:r>
          </a:p>
          <a:p>
            <a:pPr algn="ctr" fontAlgn="ctr"/>
            <a:r>
              <a:rPr lang="hu-HU" sz="1100" dirty="0">
                <a:solidFill>
                  <a:schemeClr val="tx1"/>
                </a:solidFill>
              </a:rPr>
              <a:t> Haladjon tovább itt: 7. út</a:t>
            </a:r>
          </a:p>
          <a:p>
            <a:pPr algn="ctr"/>
            <a:r>
              <a:rPr lang="hu-HU" sz="1100" dirty="0">
                <a:solidFill>
                  <a:schemeClr val="tx1"/>
                </a:solidFill>
              </a:rPr>
              <a:t>2,3 km</a:t>
            </a:r>
          </a:p>
          <a:p>
            <a:pPr algn="ctr" fontAlgn="t"/>
            <a:r>
              <a:rPr lang="hu-HU" sz="1100" dirty="0">
                <a:solidFill>
                  <a:schemeClr val="tx1"/>
                </a:solidFill>
              </a:rPr>
              <a:t>Forduljon </a:t>
            </a:r>
            <a:r>
              <a:rPr lang="hu-HU" sz="1100" dirty="0" smtClean="0">
                <a:solidFill>
                  <a:schemeClr val="tx1"/>
                </a:solidFill>
              </a:rPr>
              <a:t>jobbra (</a:t>
            </a:r>
            <a:r>
              <a:rPr lang="hu-HU" sz="1100" b="1" dirty="0" smtClean="0">
                <a:solidFill>
                  <a:srgbClr val="00B050"/>
                </a:solidFill>
              </a:rPr>
              <a:t>McDonalds/Tesco</a:t>
            </a:r>
            <a:r>
              <a:rPr lang="hu-HU" sz="1100" dirty="0" smtClean="0">
                <a:solidFill>
                  <a:schemeClr val="tx1"/>
                </a:solidFill>
              </a:rPr>
              <a:t>), </a:t>
            </a:r>
            <a:r>
              <a:rPr lang="hu-HU" sz="1100" dirty="0">
                <a:solidFill>
                  <a:schemeClr val="tx1"/>
                </a:solidFill>
              </a:rPr>
              <a:t>a következő útra: Aszalvölgyi út</a:t>
            </a:r>
          </a:p>
          <a:p>
            <a:pPr algn="ctr" fontAlgn="ctr"/>
            <a:r>
              <a:rPr lang="hu-HU" sz="1100" dirty="0">
                <a:solidFill>
                  <a:schemeClr val="tx1"/>
                </a:solidFill>
              </a:rPr>
              <a:t> A cél jobbra lesz</a:t>
            </a:r>
          </a:p>
          <a:p>
            <a:pPr algn="ctr"/>
            <a:r>
              <a:rPr lang="hu-HU" sz="1100" dirty="0">
                <a:solidFill>
                  <a:schemeClr val="tx1"/>
                </a:solidFill>
              </a:rPr>
              <a:t>600 m</a:t>
            </a:r>
          </a:p>
          <a:p>
            <a:pPr algn="ctr" fontAlgn="t"/>
            <a:r>
              <a:rPr lang="hu-HU" sz="1100" dirty="0">
                <a:solidFill>
                  <a:schemeClr val="tx1"/>
                </a:solidFill>
              </a:rPr>
              <a:t>Aszalvölgyi út 9</a:t>
            </a:r>
          </a:p>
          <a:p>
            <a:pPr algn="ctr" fontAlgn="t"/>
            <a:r>
              <a:rPr lang="hu-HU" sz="1100" dirty="0">
                <a:solidFill>
                  <a:schemeClr val="tx1"/>
                </a:solidFill>
              </a:rPr>
              <a:t>Székesfehérvár, 8000 Magyarország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2" t="22225" r="14437" b="15894"/>
          <a:stretch/>
        </p:blipFill>
        <p:spPr bwMode="auto">
          <a:xfrm>
            <a:off x="0" y="2777319"/>
            <a:ext cx="3289111" cy="199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6" t="17685" r="14352" b="14499"/>
          <a:stretch/>
        </p:blipFill>
        <p:spPr bwMode="auto">
          <a:xfrm>
            <a:off x="3282288" y="2777318"/>
            <a:ext cx="3314235" cy="199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t="18380" r="15080" b="16996"/>
          <a:stretch/>
        </p:blipFill>
        <p:spPr bwMode="auto">
          <a:xfrm>
            <a:off x="0" y="4890574"/>
            <a:ext cx="3289111" cy="19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1" t="19201" r="9348" b="17462"/>
          <a:stretch/>
        </p:blipFill>
        <p:spPr bwMode="auto">
          <a:xfrm>
            <a:off x="3282288" y="4890574"/>
            <a:ext cx="3314235" cy="192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lowchart: Connector 7"/>
          <p:cNvSpPr/>
          <p:nvPr/>
        </p:nvSpPr>
        <p:spPr>
          <a:xfrm>
            <a:off x="2765236" y="2777319"/>
            <a:ext cx="523875" cy="476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1</a:t>
            </a:r>
            <a:endParaRPr lang="hu-HU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33" y="2583467"/>
            <a:ext cx="102392" cy="9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4" y="2571183"/>
            <a:ext cx="115118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7" y="2544762"/>
            <a:ext cx="115118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Connector 18"/>
          <p:cNvSpPr/>
          <p:nvPr/>
        </p:nvSpPr>
        <p:spPr>
          <a:xfrm>
            <a:off x="2765236" y="4890574"/>
            <a:ext cx="523875" cy="476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20" name="Flowchart: Connector 19"/>
          <p:cNvSpPr/>
          <p:nvPr/>
        </p:nvSpPr>
        <p:spPr>
          <a:xfrm>
            <a:off x="6078998" y="2777318"/>
            <a:ext cx="523875" cy="476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9" name="Right Arrow 8"/>
          <p:cNvSpPr/>
          <p:nvPr/>
        </p:nvSpPr>
        <p:spPr>
          <a:xfrm>
            <a:off x="1028700" y="5727700"/>
            <a:ext cx="841377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Right Arrow 22"/>
          <p:cNvSpPr/>
          <p:nvPr/>
        </p:nvSpPr>
        <p:spPr>
          <a:xfrm>
            <a:off x="4098028" y="3476670"/>
            <a:ext cx="841377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Right Arrow 23"/>
          <p:cNvSpPr/>
          <p:nvPr/>
        </p:nvSpPr>
        <p:spPr>
          <a:xfrm>
            <a:off x="608011" y="3773604"/>
            <a:ext cx="841377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0" y="4496842"/>
            <a:ext cx="1701800" cy="27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Agárdi kihajtó</a:t>
            </a:r>
            <a:endParaRPr lang="hu-HU" sz="1400" dirty="0"/>
          </a:p>
        </p:txBody>
      </p:sp>
      <p:sp>
        <p:nvSpPr>
          <p:cNvPr id="27" name="Rectangle 26"/>
          <p:cNvSpPr/>
          <p:nvPr/>
        </p:nvSpPr>
        <p:spPr>
          <a:xfrm>
            <a:off x="3282288" y="4496842"/>
            <a:ext cx="1701800" cy="27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7. </a:t>
            </a:r>
            <a:r>
              <a:rPr lang="hu-HU" sz="1400" dirty="0"/>
              <a:t>ú</a:t>
            </a:r>
            <a:r>
              <a:rPr lang="hu-HU" sz="1400" dirty="0" smtClean="0"/>
              <a:t>t Győr irányába</a:t>
            </a:r>
            <a:endParaRPr lang="hu-HU" sz="1400" dirty="0"/>
          </a:p>
        </p:txBody>
      </p:sp>
      <p:sp>
        <p:nvSpPr>
          <p:cNvPr id="28" name="Rectangle 27"/>
          <p:cNvSpPr/>
          <p:nvPr/>
        </p:nvSpPr>
        <p:spPr>
          <a:xfrm>
            <a:off x="0" y="6541540"/>
            <a:ext cx="1701800" cy="27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McDonalds/Tesco</a:t>
            </a:r>
            <a:endParaRPr lang="hu-HU" sz="1400" dirty="0"/>
          </a:p>
        </p:txBody>
      </p:sp>
      <p:sp>
        <p:nvSpPr>
          <p:cNvPr id="29" name="Flowchart: Connector 28"/>
          <p:cNvSpPr/>
          <p:nvPr/>
        </p:nvSpPr>
        <p:spPr>
          <a:xfrm>
            <a:off x="6059759" y="4890574"/>
            <a:ext cx="523875" cy="4762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30" name="Rectangle 29"/>
          <p:cNvSpPr/>
          <p:nvPr/>
        </p:nvSpPr>
        <p:spPr>
          <a:xfrm>
            <a:off x="3294660" y="6541540"/>
            <a:ext cx="2090140" cy="27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/>
              <a:t>Halla Visteon Hungary Kft.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59922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white">
          <a:xfrm>
            <a:off x="0" y="0"/>
            <a:ext cx="9144000" cy="11637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그림 8" descr="PPTmotif.png"/>
          <p:cNvPicPr>
            <a:picLocks noChangeAspect="1"/>
          </p:cNvPicPr>
          <p:nvPr/>
        </p:nvPicPr>
        <p:blipFill>
          <a:blip r:embed="rId2" cstate="print"/>
          <a:srcRect l="471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그림 8" descr="영문좌우조합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22925"/>
            <a:ext cx="640080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09938" y="6151563"/>
            <a:ext cx="25241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ko-KR" b="1" dirty="0">
                <a:solidFill>
                  <a:schemeClr val="bg1"/>
                </a:solidFill>
                <a:latin typeface="Arial" charset="0"/>
              </a:rPr>
              <a:t>www.hvccglobal.com</a:t>
            </a:r>
            <a:endParaRPr kumimoji="0" lang="ko-KR" alt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63607"/>
      </p:ext>
    </p:extLst>
  </p:cSld>
  <p:clrMapOvr>
    <a:masterClrMapping/>
  </p:clrMapOvr>
</p:sld>
</file>

<file path=ppt/theme/theme1.xml><?xml version="1.0" encoding="utf-8"?>
<a:theme xmlns:a="http://schemas.openxmlformats.org/drawingml/2006/main" name="hvc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hvcc_template</Template>
  <TotalTime>220</TotalTime>
  <Words>72</Words>
  <Application>Microsoft Office PowerPoint</Application>
  <PresentationFormat>On-screen Show (4:3)</PresentationFormat>
  <Paragraphs>55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hvcc_template</vt:lpstr>
      <vt:lpstr>PowerPoint Presentation</vt:lpstr>
      <vt:lpstr>Program</vt:lpstr>
      <vt:lpstr>Útvonal</vt:lpstr>
      <vt:lpstr>PowerPoint Presentation</vt:lpstr>
    </vt:vector>
  </TitlesOfParts>
  <Company>Visteon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Nemeth, Norbert (Q.)</dc:creator>
  <cp:lastModifiedBy>Nemeth, Norbert (Q.)</cp:lastModifiedBy>
  <cp:revision>6</cp:revision>
  <dcterms:created xsi:type="dcterms:W3CDTF">2015-05-26T07:20:32Z</dcterms:created>
  <dcterms:modified xsi:type="dcterms:W3CDTF">2015-05-26T11:01:22Z</dcterms:modified>
</cp:coreProperties>
</file>