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61" r:id="rId3"/>
    <p:sldId id="357" r:id="rId4"/>
    <p:sldId id="359" r:id="rId5"/>
    <p:sldId id="323" r:id="rId6"/>
    <p:sldId id="329" r:id="rId7"/>
    <p:sldId id="360" r:id="rId8"/>
    <p:sldId id="300" r:id="rId9"/>
    <p:sldId id="339" r:id="rId10"/>
    <p:sldId id="361" r:id="rId11"/>
    <p:sldId id="344" r:id="rId12"/>
    <p:sldId id="337" r:id="rId13"/>
    <p:sldId id="338" r:id="rId14"/>
    <p:sldId id="356" r:id="rId15"/>
    <p:sldId id="353" r:id="rId16"/>
    <p:sldId id="262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A9D"/>
    <a:srgbClr val="00A550"/>
    <a:srgbClr val="00B050"/>
    <a:srgbClr val="954F72"/>
    <a:srgbClr val="5B9BD5"/>
    <a:srgbClr val="FFFFFF"/>
    <a:srgbClr val="F89C0E"/>
    <a:srgbClr val="C737A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8448" autoAdjust="0"/>
    <p:restoredTop sz="50000" autoAdjust="0"/>
  </p:normalViewPr>
  <p:slideViewPr>
    <p:cSldViewPr snapToGrid="0">
      <p:cViewPr varScale="1">
        <p:scale>
          <a:sx n="116" d="100"/>
          <a:sy n="116" d="100"/>
        </p:scale>
        <p:origin x="-684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6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FD64C-B3EA-4FFC-84CE-A4897057B49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4" csCatId="accent2" phldr="1"/>
      <dgm:spPr/>
    </dgm:pt>
    <dgm:pt modelId="{44EF86CE-E34A-480C-8460-23161995DA41}">
      <dgm:prSet phldrT="[Szöveg]" custT="1"/>
      <dgm:spPr/>
      <dgm:t>
        <a:bodyPr/>
        <a:lstStyle/>
        <a:p>
          <a:r>
            <a:rPr lang="hu-HU" sz="1800" b="1" dirty="0"/>
            <a:t>Demonstráció</a:t>
          </a:r>
          <a:br>
            <a:rPr lang="hu-HU" sz="1800" b="1" dirty="0"/>
          </a:br>
          <a:r>
            <a:rPr lang="hu-HU" sz="1800" b="1" dirty="0"/>
            <a:t>1000 KKV</a:t>
          </a:r>
        </a:p>
      </dgm:t>
    </dgm:pt>
    <dgm:pt modelId="{6B49BEEA-4FD0-4D0F-A1FD-B7FA51BBB72C}" type="parTrans" cxnId="{80CFBCB2-ADF5-4D92-91FC-18E79C820D8B}">
      <dgm:prSet/>
      <dgm:spPr/>
      <dgm:t>
        <a:bodyPr/>
        <a:lstStyle/>
        <a:p>
          <a:endParaRPr lang="hu-HU" sz="1200" b="1"/>
        </a:p>
      </dgm:t>
    </dgm:pt>
    <dgm:pt modelId="{C9B8D198-77B0-47DE-95CB-ACDB4F7A12CB}" type="sibTrans" cxnId="{80CFBCB2-ADF5-4D92-91FC-18E79C820D8B}">
      <dgm:prSet custT="1"/>
      <dgm:spPr/>
      <dgm:t>
        <a:bodyPr/>
        <a:lstStyle/>
        <a:p>
          <a:endParaRPr lang="hu-HU" sz="1200" b="1"/>
        </a:p>
      </dgm:t>
    </dgm:pt>
    <dgm:pt modelId="{73AC3D6B-7F85-43F4-9322-C7FC5EDA9128}">
      <dgm:prSet phldrT="[Szöveg]" custT="1"/>
      <dgm:spPr/>
      <dgm:t>
        <a:bodyPr/>
        <a:lstStyle/>
        <a:p>
          <a:r>
            <a:rPr lang="hu-HU" sz="1800" b="1" dirty="0"/>
            <a:t>Fejlesztési terv</a:t>
          </a:r>
          <a:br>
            <a:rPr lang="hu-HU" sz="1800" b="1" dirty="0"/>
          </a:br>
          <a:r>
            <a:rPr lang="hu-HU" sz="1800" b="1" dirty="0"/>
            <a:t>350 &amp; 50 KKV</a:t>
          </a:r>
        </a:p>
      </dgm:t>
    </dgm:pt>
    <dgm:pt modelId="{8856FB4E-3F70-421A-BF2A-4D28297693FB}" type="parTrans" cxnId="{024A99C8-FA5D-4721-BA5F-AE29468DBB69}">
      <dgm:prSet/>
      <dgm:spPr/>
      <dgm:t>
        <a:bodyPr/>
        <a:lstStyle/>
        <a:p>
          <a:endParaRPr lang="hu-HU" sz="1200" b="1"/>
        </a:p>
      </dgm:t>
    </dgm:pt>
    <dgm:pt modelId="{1014CD61-E085-444D-B875-F5F2693EBC9B}" type="sibTrans" cxnId="{024A99C8-FA5D-4721-BA5F-AE29468DBB69}">
      <dgm:prSet/>
      <dgm:spPr/>
      <dgm:t>
        <a:bodyPr/>
        <a:lstStyle/>
        <a:p>
          <a:endParaRPr lang="hu-HU" sz="1200" b="1"/>
        </a:p>
      </dgm:t>
    </dgm:pt>
    <dgm:pt modelId="{53DF3495-259B-4F70-B105-DC13088D4B4D}">
      <dgm:prSet phldrT="[Szöveg]" custT="1"/>
      <dgm:spPr/>
      <dgm:t>
        <a:bodyPr/>
        <a:lstStyle/>
        <a:p>
          <a:r>
            <a:rPr lang="hu-HU" sz="1800" b="1" dirty="0"/>
            <a:t>Tudástranszfer</a:t>
          </a:r>
          <a:br>
            <a:rPr lang="hu-HU" sz="1800" b="1" dirty="0"/>
          </a:br>
          <a:r>
            <a:rPr lang="hu-HU" sz="1800" b="1" dirty="0"/>
            <a:t>380 KKV</a:t>
          </a:r>
        </a:p>
      </dgm:t>
    </dgm:pt>
    <dgm:pt modelId="{DB763870-FBB0-4318-8EFE-D077E52992C4}" type="sibTrans" cxnId="{3720D5CF-E4DA-4C56-AE25-AE795DAF67F5}">
      <dgm:prSet custT="1"/>
      <dgm:spPr/>
      <dgm:t>
        <a:bodyPr/>
        <a:lstStyle/>
        <a:p>
          <a:endParaRPr lang="hu-HU" sz="1200" b="1" dirty="0"/>
        </a:p>
      </dgm:t>
    </dgm:pt>
    <dgm:pt modelId="{0D50F887-0DBD-4D6B-A2E0-D81DABE9CF0B}" type="parTrans" cxnId="{3720D5CF-E4DA-4C56-AE25-AE795DAF67F5}">
      <dgm:prSet/>
      <dgm:spPr/>
      <dgm:t>
        <a:bodyPr/>
        <a:lstStyle/>
        <a:p>
          <a:endParaRPr lang="hu-HU" sz="1200" b="1"/>
        </a:p>
      </dgm:t>
    </dgm:pt>
    <dgm:pt modelId="{EA995E5E-9ADB-4680-9C1E-3A7D87BA24A1}">
      <dgm:prSet phldrT="[Szöveg]" custT="1"/>
      <dgm:spPr/>
      <dgm:t>
        <a:bodyPr/>
        <a:lstStyle/>
        <a:p>
          <a:r>
            <a:rPr lang="hu-HU" sz="1400" b="1" dirty="0"/>
            <a:t>Mintagyár látogatás</a:t>
          </a:r>
        </a:p>
      </dgm:t>
    </dgm:pt>
    <dgm:pt modelId="{ECFCFDBE-575E-47F6-BD25-5785646A2D34}" type="parTrans" cxnId="{22E11F08-F9E8-4B6F-96B2-349BF52958AB}">
      <dgm:prSet/>
      <dgm:spPr/>
      <dgm:t>
        <a:bodyPr/>
        <a:lstStyle/>
        <a:p>
          <a:endParaRPr lang="hu-HU" sz="1800" b="1"/>
        </a:p>
      </dgm:t>
    </dgm:pt>
    <dgm:pt modelId="{DBEEE89D-01F5-45C3-939B-6EF1D473ACDF}" type="sibTrans" cxnId="{22E11F08-F9E8-4B6F-96B2-349BF52958AB}">
      <dgm:prSet/>
      <dgm:spPr/>
      <dgm:t>
        <a:bodyPr/>
        <a:lstStyle/>
        <a:p>
          <a:endParaRPr lang="hu-HU" sz="1800" b="1"/>
        </a:p>
      </dgm:t>
    </dgm:pt>
    <dgm:pt modelId="{E8654B40-589F-4559-A705-2FF1D9CE80F5}">
      <dgm:prSet phldrT="[Szöveg]" custT="1"/>
      <dgm:spPr/>
      <dgm:t>
        <a:bodyPr/>
        <a:lstStyle/>
        <a:p>
          <a:r>
            <a:rPr lang="hu-HU" sz="1400" b="1" dirty="0"/>
            <a:t>Termelésmenedzsment alapok</a:t>
          </a:r>
        </a:p>
      </dgm:t>
    </dgm:pt>
    <dgm:pt modelId="{703B6FA9-34F7-47B5-AF7B-836C96DE0B0A}" type="parTrans" cxnId="{B428314D-5F70-473F-9595-E382FDC8419C}">
      <dgm:prSet/>
      <dgm:spPr/>
      <dgm:t>
        <a:bodyPr/>
        <a:lstStyle/>
        <a:p>
          <a:endParaRPr lang="hu-HU" sz="1800" b="1"/>
        </a:p>
      </dgm:t>
    </dgm:pt>
    <dgm:pt modelId="{D7748026-2D58-4C0E-A601-E29E174BE190}" type="sibTrans" cxnId="{B428314D-5F70-473F-9595-E382FDC8419C}">
      <dgm:prSet/>
      <dgm:spPr/>
      <dgm:t>
        <a:bodyPr/>
        <a:lstStyle/>
        <a:p>
          <a:endParaRPr lang="hu-HU" sz="1800" b="1"/>
        </a:p>
      </dgm:t>
    </dgm:pt>
    <dgm:pt modelId="{C91A180D-536C-49E0-8898-10952D0E2792}">
      <dgm:prSet custT="1"/>
      <dgm:spPr/>
      <dgm:t>
        <a:bodyPr/>
        <a:lstStyle/>
        <a:p>
          <a:r>
            <a:rPr lang="hu-HU" sz="1400" b="1" dirty="0"/>
            <a:t>Egyszerű fejlesztési terv – 350 KKV</a:t>
          </a:r>
        </a:p>
      </dgm:t>
    </dgm:pt>
    <dgm:pt modelId="{C4379173-3115-43A7-8E69-8D8B38AA685B}" type="parTrans" cxnId="{9FCFA1C4-DB91-4047-8866-42E366B7BB72}">
      <dgm:prSet/>
      <dgm:spPr/>
      <dgm:t>
        <a:bodyPr/>
        <a:lstStyle/>
        <a:p>
          <a:endParaRPr lang="hu-HU" sz="2400" b="1"/>
        </a:p>
      </dgm:t>
    </dgm:pt>
    <dgm:pt modelId="{4D3308C1-D875-430C-9FBD-7D9782646B52}" type="sibTrans" cxnId="{9FCFA1C4-DB91-4047-8866-42E366B7BB72}">
      <dgm:prSet/>
      <dgm:spPr/>
      <dgm:t>
        <a:bodyPr/>
        <a:lstStyle/>
        <a:p>
          <a:endParaRPr lang="hu-HU" sz="2400" b="1"/>
        </a:p>
      </dgm:t>
    </dgm:pt>
    <dgm:pt modelId="{B2C89813-EBEE-422C-99D3-FD4E66260C24}">
      <dgm:prSet custT="1"/>
      <dgm:spPr/>
      <dgm:t>
        <a:bodyPr/>
        <a:lstStyle/>
        <a:p>
          <a:r>
            <a:rPr lang="hu-HU" sz="1400" b="1" dirty="0"/>
            <a:t>Részletes beruházási terv – 50 KKV</a:t>
          </a:r>
        </a:p>
      </dgm:t>
    </dgm:pt>
    <dgm:pt modelId="{4299186C-E237-4261-A69C-7E15FE20D6F1}" type="parTrans" cxnId="{E9C326A8-F69A-4991-84B6-3C26839F62C2}">
      <dgm:prSet/>
      <dgm:spPr/>
      <dgm:t>
        <a:bodyPr/>
        <a:lstStyle/>
        <a:p>
          <a:endParaRPr lang="hu-HU" sz="2400" b="1"/>
        </a:p>
      </dgm:t>
    </dgm:pt>
    <dgm:pt modelId="{01653642-1A8B-49BB-BB52-A2B567AEB943}" type="sibTrans" cxnId="{E9C326A8-F69A-4991-84B6-3C26839F62C2}">
      <dgm:prSet/>
      <dgm:spPr/>
      <dgm:t>
        <a:bodyPr/>
        <a:lstStyle/>
        <a:p>
          <a:endParaRPr lang="hu-HU" sz="2400" b="1"/>
        </a:p>
      </dgm:t>
    </dgm:pt>
    <dgm:pt modelId="{4BAC9605-A432-4390-A5F8-86877B645A6D}">
      <dgm:prSet custT="1"/>
      <dgm:spPr/>
      <dgm:t>
        <a:bodyPr/>
        <a:lstStyle/>
        <a:p>
          <a:r>
            <a:rPr lang="hu-HU" sz="1400" b="1" dirty="0"/>
            <a:t>Tanúsítvány további GINOP pályázatokhoz</a:t>
          </a:r>
        </a:p>
      </dgm:t>
    </dgm:pt>
    <dgm:pt modelId="{02F0FF23-1840-4139-B747-B684E737A7D6}" type="sibTrans" cxnId="{0FCDAB4D-0610-4A4A-A3AB-6FAF103BDA11}">
      <dgm:prSet/>
      <dgm:spPr/>
      <dgm:t>
        <a:bodyPr/>
        <a:lstStyle/>
        <a:p>
          <a:endParaRPr lang="hu-HU" sz="2400" b="1"/>
        </a:p>
      </dgm:t>
    </dgm:pt>
    <dgm:pt modelId="{01899016-CA3E-478D-AE6D-C6984C01F21B}" type="parTrans" cxnId="{0FCDAB4D-0610-4A4A-A3AB-6FAF103BDA11}">
      <dgm:prSet/>
      <dgm:spPr/>
      <dgm:t>
        <a:bodyPr/>
        <a:lstStyle/>
        <a:p>
          <a:endParaRPr lang="hu-HU" sz="2400" b="1"/>
        </a:p>
      </dgm:t>
    </dgm:pt>
    <dgm:pt modelId="{DBCCA493-85D8-4821-9A10-BA6BC98E1DD6}">
      <dgm:prSet phldrT="[Szöveg]" custT="1"/>
      <dgm:spPr/>
      <dgm:t>
        <a:bodyPr/>
        <a:lstStyle/>
        <a:p>
          <a:r>
            <a:rPr lang="hu-HU" sz="1400" b="1" dirty="0"/>
            <a:t>Technológiai Központ látogatás</a:t>
          </a:r>
        </a:p>
      </dgm:t>
    </dgm:pt>
    <dgm:pt modelId="{6AC2F6CF-2A56-40F2-B959-EA882E2D99A2}" type="parTrans" cxnId="{17D1CEFE-BEAF-4911-B9CA-FBB3D4B863AB}">
      <dgm:prSet/>
      <dgm:spPr/>
      <dgm:t>
        <a:bodyPr/>
        <a:lstStyle/>
        <a:p>
          <a:endParaRPr lang="hu-HU"/>
        </a:p>
      </dgm:t>
    </dgm:pt>
    <dgm:pt modelId="{C2132C57-9273-4D95-ABD8-C456BDF1171F}" type="sibTrans" cxnId="{17D1CEFE-BEAF-4911-B9CA-FBB3D4B863AB}">
      <dgm:prSet/>
      <dgm:spPr/>
      <dgm:t>
        <a:bodyPr/>
        <a:lstStyle/>
        <a:p>
          <a:endParaRPr lang="hu-HU"/>
        </a:p>
      </dgm:t>
    </dgm:pt>
    <dgm:pt modelId="{02975578-1B15-4AA1-95B8-49E91D287368}">
      <dgm:prSet phldrT="[Szöveg]" custT="1"/>
      <dgm:spPr/>
      <dgm:t>
        <a:bodyPr/>
        <a:lstStyle/>
        <a:p>
          <a:r>
            <a:rPr lang="hu-HU" sz="1400" b="1" dirty="0"/>
            <a:t>I4.0 érettségi szint meghatározása</a:t>
          </a:r>
        </a:p>
      </dgm:t>
    </dgm:pt>
    <dgm:pt modelId="{4B20C6A6-5EA4-4302-AB7D-9B4E2BCDFF34}" type="parTrans" cxnId="{88DFB804-E94A-4CE8-B843-2667A8789EE3}">
      <dgm:prSet/>
      <dgm:spPr/>
      <dgm:t>
        <a:bodyPr/>
        <a:lstStyle/>
        <a:p>
          <a:endParaRPr lang="hu-HU"/>
        </a:p>
      </dgm:t>
    </dgm:pt>
    <dgm:pt modelId="{2BF9E155-5381-4CBA-A11C-2C45C297E41E}" type="sibTrans" cxnId="{88DFB804-E94A-4CE8-B843-2667A8789EE3}">
      <dgm:prSet/>
      <dgm:spPr/>
      <dgm:t>
        <a:bodyPr/>
        <a:lstStyle/>
        <a:p>
          <a:endParaRPr lang="hu-HU"/>
        </a:p>
      </dgm:t>
    </dgm:pt>
    <dgm:pt modelId="{74C76311-2B3F-45CD-9271-D562ABA8BAA8}">
      <dgm:prSet phldrT="[Szöveg]" custT="1"/>
      <dgm:spPr/>
      <dgm:t>
        <a:bodyPr/>
        <a:lstStyle/>
        <a:p>
          <a:r>
            <a:rPr lang="hu-HU" sz="1400" b="1" dirty="0"/>
            <a:t>Üzleti terv</a:t>
          </a:r>
        </a:p>
      </dgm:t>
    </dgm:pt>
    <dgm:pt modelId="{AA31BCAE-8210-40C4-A8B7-0D02775C5FFC}" type="parTrans" cxnId="{BD7F1771-F13F-43D4-A0EF-2F8A623508F2}">
      <dgm:prSet/>
      <dgm:spPr/>
      <dgm:t>
        <a:bodyPr/>
        <a:lstStyle/>
        <a:p>
          <a:endParaRPr lang="hu-HU"/>
        </a:p>
      </dgm:t>
    </dgm:pt>
    <dgm:pt modelId="{9CD38952-EB19-4EF4-9C2F-11A4EFFE3ECF}" type="sibTrans" cxnId="{BD7F1771-F13F-43D4-A0EF-2F8A623508F2}">
      <dgm:prSet/>
      <dgm:spPr/>
      <dgm:t>
        <a:bodyPr/>
        <a:lstStyle/>
        <a:p>
          <a:endParaRPr lang="hu-HU"/>
        </a:p>
      </dgm:t>
    </dgm:pt>
    <dgm:pt modelId="{AD045CC3-276F-40E0-8401-2869EDB376CF}">
      <dgm:prSet phldrT="[Szöveg]" custT="1"/>
      <dgm:spPr/>
      <dgm:t>
        <a:bodyPr/>
        <a:lstStyle/>
        <a:p>
          <a:r>
            <a:rPr lang="hu-HU" sz="1400" b="1" dirty="0"/>
            <a:t>I4.0 technológiai ismeretek</a:t>
          </a:r>
        </a:p>
      </dgm:t>
    </dgm:pt>
    <dgm:pt modelId="{975E1F94-B319-4602-883C-83AF1F654736}" type="parTrans" cxnId="{466DFB60-65D1-49D5-86FA-16BA00E874C4}">
      <dgm:prSet/>
      <dgm:spPr/>
      <dgm:t>
        <a:bodyPr/>
        <a:lstStyle/>
        <a:p>
          <a:endParaRPr lang="hu-HU"/>
        </a:p>
      </dgm:t>
    </dgm:pt>
    <dgm:pt modelId="{058CE61D-077E-42CF-A9B9-12B61F18CC0F}" type="sibTrans" cxnId="{466DFB60-65D1-49D5-86FA-16BA00E874C4}">
      <dgm:prSet/>
      <dgm:spPr/>
      <dgm:t>
        <a:bodyPr/>
        <a:lstStyle/>
        <a:p>
          <a:endParaRPr lang="hu-HU"/>
        </a:p>
      </dgm:t>
    </dgm:pt>
    <dgm:pt modelId="{84A88624-5FC5-4261-8E72-81021FEB38F7}" type="pres">
      <dgm:prSet presAssocID="{595FD64C-B3EA-4FFC-84CE-A4897057B493}" presName="Name0" presStyleCnt="0">
        <dgm:presLayoutVars>
          <dgm:dir/>
          <dgm:animOne val="branch"/>
          <dgm:animLvl val="lvl"/>
        </dgm:presLayoutVars>
      </dgm:prSet>
      <dgm:spPr/>
    </dgm:pt>
    <dgm:pt modelId="{9E17E1A5-BA6D-4434-A870-9C6359EBEA68}" type="pres">
      <dgm:prSet presAssocID="{44EF86CE-E34A-480C-8460-23161995DA41}" presName="chaos" presStyleCnt="0"/>
      <dgm:spPr/>
    </dgm:pt>
    <dgm:pt modelId="{30EBA95A-C705-48A0-A390-0A2C5317D67C}" type="pres">
      <dgm:prSet presAssocID="{44EF86CE-E34A-480C-8460-23161995DA41}" presName="parTx1" presStyleLbl="revTx" presStyleIdx="0" presStyleCnt="5"/>
      <dgm:spPr/>
      <dgm:t>
        <a:bodyPr/>
        <a:lstStyle/>
        <a:p>
          <a:endParaRPr lang="hu-HU"/>
        </a:p>
      </dgm:t>
    </dgm:pt>
    <dgm:pt modelId="{D33A0271-2ED1-4582-B187-692C6D43D0CA}" type="pres">
      <dgm:prSet presAssocID="{44EF86CE-E34A-480C-8460-23161995DA41}" presName="desTx1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AB5942-5A88-45E4-A5CA-189676B41D73}" type="pres">
      <dgm:prSet presAssocID="{44EF86CE-E34A-480C-8460-23161995DA41}" presName="c1" presStyleLbl="node1" presStyleIdx="0" presStyleCnt="19"/>
      <dgm:spPr/>
    </dgm:pt>
    <dgm:pt modelId="{370ED3DE-C834-4DAD-A9F0-BF802BE0C6DD}" type="pres">
      <dgm:prSet presAssocID="{44EF86CE-E34A-480C-8460-23161995DA41}" presName="c2" presStyleLbl="node1" presStyleIdx="1" presStyleCnt="19"/>
      <dgm:spPr/>
    </dgm:pt>
    <dgm:pt modelId="{CC9D0EB4-72C5-4AA5-99AF-53DBE6703EB6}" type="pres">
      <dgm:prSet presAssocID="{44EF86CE-E34A-480C-8460-23161995DA41}" presName="c3" presStyleLbl="node1" presStyleIdx="2" presStyleCnt="19"/>
      <dgm:spPr/>
    </dgm:pt>
    <dgm:pt modelId="{99532192-3E99-4BAE-8B77-D5FB2C11DFDD}" type="pres">
      <dgm:prSet presAssocID="{44EF86CE-E34A-480C-8460-23161995DA41}" presName="c4" presStyleLbl="node1" presStyleIdx="3" presStyleCnt="19"/>
      <dgm:spPr/>
    </dgm:pt>
    <dgm:pt modelId="{971B535C-B7AF-44E9-B4B9-31A8AE014FF3}" type="pres">
      <dgm:prSet presAssocID="{44EF86CE-E34A-480C-8460-23161995DA41}" presName="c5" presStyleLbl="node1" presStyleIdx="4" presStyleCnt="19"/>
      <dgm:spPr/>
    </dgm:pt>
    <dgm:pt modelId="{08FB3D97-368A-4E62-87D0-8A6017E9DA73}" type="pres">
      <dgm:prSet presAssocID="{44EF86CE-E34A-480C-8460-23161995DA41}" presName="c6" presStyleLbl="node1" presStyleIdx="5" presStyleCnt="19"/>
      <dgm:spPr/>
    </dgm:pt>
    <dgm:pt modelId="{AEEADBDD-0B81-4193-9F90-AE8DDA28671B}" type="pres">
      <dgm:prSet presAssocID="{44EF86CE-E34A-480C-8460-23161995DA41}" presName="c7" presStyleLbl="node1" presStyleIdx="6" presStyleCnt="19"/>
      <dgm:spPr/>
    </dgm:pt>
    <dgm:pt modelId="{B8BE707A-2344-4D47-A629-1CDD1F068AA1}" type="pres">
      <dgm:prSet presAssocID="{44EF86CE-E34A-480C-8460-23161995DA41}" presName="c8" presStyleLbl="node1" presStyleIdx="7" presStyleCnt="19"/>
      <dgm:spPr/>
    </dgm:pt>
    <dgm:pt modelId="{86D79DE6-1077-4C7A-8203-02403BE22CDF}" type="pres">
      <dgm:prSet presAssocID="{44EF86CE-E34A-480C-8460-23161995DA41}" presName="c9" presStyleLbl="node1" presStyleIdx="8" presStyleCnt="19"/>
      <dgm:spPr/>
    </dgm:pt>
    <dgm:pt modelId="{4C1064B9-584C-46A0-96DC-131B76B636DD}" type="pres">
      <dgm:prSet presAssocID="{44EF86CE-E34A-480C-8460-23161995DA41}" presName="c10" presStyleLbl="node1" presStyleIdx="9" presStyleCnt="19"/>
      <dgm:spPr/>
    </dgm:pt>
    <dgm:pt modelId="{95A8AC94-590B-4702-BAB1-3B76D49D5198}" type="pres">
      <dgm:prSet presAssocID="{44EF86CE-E34A-480C-8460-23161995DA41}" presName="c11" presStyleLbl="node1" presStyleIdx="10" presStyleCnt="19"/>
      <dgm:spPr/>
    </dgm:pt>
    <dgm:pt modelId="{1C652985-D336-4739-9C17-5C14A9BDB467}" type="pres">
      <dgm:prSet presAssocID="{44EF86CE-E34A-480C-8460-23161995DA41}" presName="c12" presStyleLbl="node1" presStyleIdx="11" presStyleCnt="19"/>
      <dgm:spPr/>
    </dgm:pt>
    <dgm:pt modelId="{294DCE3C-B25A-4EF7-B547-81556FCA4F94}" type="pres">
      <dgm:prSet presAssocID="{44EF86CE-E34A-480C-8460-23161995DA41}" presName="c13" presStyleLbl="node1" presStyleIdx="12" presStyleCnt="19"/>
      <dgm:spPr/>
    </dgm:pt>
    <dgm:pt modelId="{6C2589FB-F42E-4028-97C1-7E6A02277B77}" type="pres">
      <dgm:prSet presAssocID="{44EF86CE-E34A-480C-8460-23161995DA41}" presName="c14" presStyleLbl="node1" presStyleIdx="13" presStyleCnt="19"/>
      <dgm:spPr/>
    </dgm:pt>
    <dgm:pt modelId="{1E37D0B1-211E-4002-91FB-530770744EE1}" type="pres">
      <dgm:prSet presAssocID="{44EF86CE-E34A-480C-8460-23161995DA41}" presName="c15" presStyleLbl="node1" presStyleIdx="14" presStyleCnt="19"/>
      <dgm:spPr/>
    </dgm:pt>
    <dgm:pt modelId="{9C6E2EC8-21EE-4ECC-AF79-EF854BB1B16D}" type="pres">
      <dgm:prSet presAssocID="{44EF86CE-E34A-480C-8460-23161995DA41}" presName="c16" presStyleLbl="node1" presStyleIdx="15" presStyleCnt="19"/>
      <dgm:spPr/>
    </dgm:pt>
    <dgm:pt modelId="{73700111-F373-47F2-83D1-0284F71C3A76}" type="pres">
      <dgm:prSet presAssocID="{44EF86CE-E34A-480C-8460-23161995DA41}" presName="c17" presStyleLbl="node1" presStyleIdx="16" presStyleCnt="19"/>
      <dgm:spPr/>
    </dgm:pt>
    <dgm:pt modelId="{A187AC0A-7739-462B-A6B2-130DF5718B8D}" type="pres">
      <dgm:prSet presAssocID="{44EF86CE-E34A-480C-8460-23161995DA41}" presName="c18" presStyleLbl="node1" presStyleIdx="17" presStyleCnt="19"/>
      <dgm:spPr/>
    </dgm:pt>
    <dgm:pt modelId="{3A66F645-745D-4A07-8DAC-7ADCF2904590}" type="pres">
      <dgm:prSet presAssocID="{C9B8D198-77B0-47DE-95CB-ACDB4F7A12CB}" presName="chevronComposite1" presStyleCnt="0"/>
      <dgm:spPr/>
    </dgm:pt>
    <dgm:pt modelId="{2DF0F96B-4B53-4B2D-9965-334769B4213E}" type="pres">
      <dgm:prSet presAssocID="{C9B8D198-77B0-47DE-95CB-ACDB4F7A12CB}" presName="chevron1" presStyleLbl="sibTrans2D1" presStyleIdx="0" presStyleCnt="2"/>
      <dgm:spPr/>
    </dgm:pt>
    <dgm:pt modelId="{8EE23C7D-DA18-4664-B900-C0348969D6F9}" type="pres">
      <dgm:prSet presAssocID="{C9B8D198-77B0-47DE-95CB-ACDB4F7A12CB}" presName="spChevron1" presStyleCnt="0"/>
      <dgm:spPr/>
    </dgm:pt>
    <dgm:pt modelId="{6EA3A08C-B603-4E7A-A61E-B8D57B485F82}" type="pres">
      <dgm:prSet presAssocID="{53DF3495-259B-4F70-B105-DC13088D4B4D}" presName="middle" presStyleCnt="0"/>
      <dgm:spPr/>
    </dgm:pt>
    <dgm:pt modelId="{A1D98424-6C2B-48C0-9341-125EB1925A13}" type="pres">
      <dgm:prSet presAssocID="{53DF3495-259B-4F70-B105-DC13088D4B4D}" presName="parTxMid" presStyleLbl="revTx" presStyleIdx="2" presStyleCnt="5"/>
      <dgm:spPr/>
      <dgm:t>
        <a:bodyPr/>
        <a:lstStyle/>
        <a:p>
          <a:endParaRPr lang="hu-HU"/>
        </a:p>
      </dgm:t>
    </dgm:pt>
    <dgm:pt modelId="{D7A97B96-7086-4221-A147-4ECB05EB9DC9}" type="pres">
      <dgm:prSet presAssocID="{53DF3495-259B-4F70-B105-DC13088D4B4D}" presName="desTxMi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13075E-FE40-425D-9A7B-D6A4FE876ED0}" type="pres">
      <dgm:prSet presAssocID="{53DF3495-259B-4F70-B105-DC13088D4B4D}" presName="spMid" presStyleCnt="0"/>
      <dgm:spPr/>
    </dgm:pt>
    <dgm:pt modelId="{845FB493-CAFF-4E5A-9430-09FEDA4379A0}" type="pres">
      <dgm:prSet presAssocID="{DB763870-FBB0-4318-8EFE-D077E52992C4}" presName="chevronComposite1" presStyleCnt="0"/>
      <dgm:spPr/>
    </dgm:pt>
    <dgm:pt modelId="{58FDB033-34E9-408A-B38B-E9B56BAA6C23}" type="pres">
      <dgm:prSet presAssocID="{DB763870-FBB0-4318-8EFE-D077E52992C4}" presName="chevron1" presStyleLbl="sibTrans2D1" presStyleIdx="1" presStyleCnt="2"/>
      <dgm:spPr/>
    </dgm:pt>
    <dgm:pt modelId="{07A6BFBA-0F6F-4F6B-B366-9BB874A2145F}" type="pres">
      <dgm:prSet presAssocID="{DB763870-FBB0-4318-8EFE-D077E52992C4}" presName="spChevron1" presStyleCnt="0"/>
      <dgm:spPr/>
    </dgm:pt>
    <dgm:pt modelId="{B6F874E3-E5CE-4681-9BCF-F62733075D5A}" type="pres">
      <dgm:prSet presAssocID="{73AC3D6B-7F85-43F4-9322-C7FC5EDA9128}" presName="last" presStyleCnt="0"/>
      <dgm:spPr/>
    </dgm:pt>
    <dgm:pt modelId="{16877292-7AF0-4759-B304-616D8D09AB57}" type="pres">
      <dgm:prSet presAssocID="{73AC3D6B-7F85-43F4-9322-C7FC5EDA9128}" presName="circleTx" presStyleLbl="node1" presStyleIdx="18" presStyleCnt="19"/>
      <dgm:spPr/>
      <dgm:t>
        <a:bodyPr/>
        <a:lstStyle/>
        <a:p>
          <a:endParaRPr lang="hu-HU"/>
        </a:p>
      </dgm:t>
    </dgm:pt>
    <dgm:pt modelId="{80F2A760-E3C6-4197-B101-D27697139D0F}" type="pres">
      <dgm:prSet presAssocID="{73AC3D6B-7F85-43F4-9322-C7FC5EDA9128}" presName="desTxN" presStyleLbl="revTx" presStyleIdx="4" presStyleCnt="5" custScaleX="10913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B528D0-3DAF-433C-ADCE-1690D383E77B}" type="pres">
      <dgm:prSet presAssocID="{73AC3D6B-7F85-43F4-9322-C7FC5EDA9128}" presName="spN" presStyleCnt="0"/>
      <dgm:spPr/>
    </dgm:pt>
  </dgm:ptLst>
  <dgm:cxnLst>
    <dgm:cxn modelId="{88DFB804-E94A-4CE8-B843-2667A8789EE3}" srcId="{44EF86CE-E34A-480C-8460-23161995DA41}" destId="{02975578-1B15-4AA1-95B8-49E91D287368}" srcOrd="2" destOrd="0" parTransId="{4B20C6A6-5EA4-4302-AB7D-9B4E2BCDFF34}" sibTransId="{2BF9E155-5381-4CBA-A11C-2C45C297E41E}"/>
    <dgm:cxn modelId="{2BABA72A-691F-401E-9D23-0E8AA47EA00F}" type="presOf" srcId="{595FD64C-B3EA-4FFC-84CE-A4897057B493}" destId="{84A88624-5FC5-4261-8E72-81021FEB38F7}" srcOrd="0" destOrd="0" presId="urn:microsoft.com/office/officeart/2009/3/layout/RandomtoResultProcess"/>
    <dgm:cxn modelId="{466DFB60-65D1-49D5-86FA-16BA00E874C4}" srcId="{53DF3495-259B-4F70-B105-DC13088D4B4D}" destId="{AD045CC3-276F-40E0-8401-2869EDB376CF}" srcOrd="2" destOrd="0" parTransId="{975E1F94-B319-4602-883C-83AF1F654736}" sibTransId="{058CE61D-077E-42CF-A9B9-12B61F18CC0F}"/>
    <dgm:cxn modelId="{22E11F08-F9E8-4B6F-96B2-349BF52958AB}" srcId="{44EF86CE-E34A-480C-8460-23161995DA41}" destId="{EA995E5E-9ADB-4680-9C1E-3A7D87BA24A1}" srcOrd="0" destOrd="0" parTransId="{ECFCFDBE-575E-47F6-BD25-5785646A2D34}" sibTransId="{DBEEE89D-01F5-45C3-939B-6EF1D473ACDF}"/>
    <dgm:cxn modelId="{3720D5CF-E4DA-4C56-AE25-AE795DAF67F5}" srcId="{595FD64C-B3EA-4FFC-84CE-A4897057B493}" destId="{53DF3495-259B-4F70-B105-DC13088D4B4D}" srcOrd="1" destOrd="0" parTransId="{0D50F887-0DBD-4D6B-A2E0-D81DABE9CF0B}" sibTransId="{DB763870-FBB0-4318-8EFE-D077E52992C4}"/>
    <dgm:cxn modelId="{5C82858F-9D4C-4F06-93B1-3AC8F5614FA0}" type="presOf" srcId="{73AC3D6B-7F85-43F4-9322-C7FC5EDA9128}" destId="{16877292-7AF0-4759-B304-616D8D09AB57}" srcOrd="0" destOrd="0" presId="urn:microsoft.com/office/officeart/2009/3/layout/RandomtoResultProcess"/>
    <dgm:cxn modelId="{1404E92A-FFBB-418C-A270-7ADA8983FCFA}" type="presOf" srcId="{C91A180D-536C-49E0-8898-10952D0E2792}" destId="{80F2A760-E3C6-4197-B101-D27697139D0F}" srcOrd="0" destOrd="0" presId="urn:microsoft.com/office/officeart/2009/3/layout/RandomtoResultProcess"/>
    <dgm:cxn modelId="{024A99C8-FA5D-4721-BA5F-AE29468DBB69}" srcId="{595FD64C-B3EA-4FFC-84CE-A4897057B493}" destId="{73AC3D6B-7F85-43F4-9322-C7FC5EDA9128}" srcOrd="2" destOrd="0" parTransId="{8856FB4E-3F70-421A-BF2A-4D28297693FB}" sibTransId="{1014CD61-E085-444D-B875-F5F2693EBC9B}"/>
    <dgm:cxn modelId="{705EDAC3-435D-4D0E-8C2E-0D71681C49A2}" type="presOf" srcId="{74C76311-2B3F-45CD-9271-D562ABA8BAA8}" destId="{D7A97B96-7086-4221-A147-4ECB05EB9DC9}" srcOrd="0" destOrd="1" presId="urn:microsoft.com/office/officeart/2009/3/layout/RandomtoResultProcess"/>
    <dgm:cxn modelId="{5CADBA0A-721A-4FD8-A4FA-C00AD798091B}" type="presOf" srcId="{EA995E5E-9ADB-4680-9C1E-3A7D87BA24A1}" destId="{D33A0271-2ED1-4582-B187-692C6D43D0CA}" srcOrd="0" destOrd="0" presId="urn:microsoft.com/office/officeart/2009/3/layout/RandomtoResultProcess"/>
    <dgm:cxn modelId="{BD7F1771-F13F-43D4-A0EF-2F8A623508F2}" srcId="{53DF3495-259B-4F70-B105-DC13088D4B4D}" destId="{74C76311-2B3F-45CD-9271-D562ABA8BAA8}" srcOrd="1" destOrd="0" parTransId="{AA31BCAE-8210-40C4-A8B7-0D02775C5FFC}" sibTransId="{9CD38952-EB19-4EF4-9C2F-11A4EFFE3ECF}"/>
    <dgm:cxn modelId="{9FD84FF6-8C37-435A-814B-C821F980DCB5}" type="presOf" srcId="{E8654B40-589F-4559-A705-2FF1D9CE80F5}" destId="{D7A97B96-7086-4221-A147-4ECB05EB9DC9}" srcOrd="0" destOrd="0" presId="urn:microsoft.com/office/officeart/2009/3/layout/RandomtoResultProcess"/>
    <dgm:cxn modelId="{4A33345A-A4B5-42A7-BBE9-6FA21279B6D0}" type="presOf" srcId="{53DF3495-259B-4F70-B105-DC13088D4B4D}" destId="{A1D98424-6C2B-48C0-9341-125EB1925A13}" srcOrd="0" destOrd="0" presId="urn:microsoft.com/office/officeart/2009/3/layout/RandomtoResultProcess"/>
    <dgm:cxn modelId="{C8DDEEB4-035C-4FE3-B44C-7D436BE70546}" type="presOf" srcId="{AD045CC3-276F-40E0-8401-2869EDB376CF}" destId="{D7A97B96-7086-4221-A147-4ECB05EB9DC9}" srcOrd="0" destOrd="2" presId="urn:microsoft.com/office/officeart/2009/3/layout/RandomtoResultProcess"/>
    <dgm:cxn modelId="{2F957D04-FEB3-4343-95D8-1D61D22362BC}" type="presOf" srcId="{44EF86CE-E34A-480C-8460-23161995DA41}" destId="{30EBA95A-C705-48A0-A390-0A2C5317D67C}" srcOrd="0" destOrd="0" presId="urn:microsoft.com/office/officeart/2009/3/layout/RandomtoResultProcess"/>
    <dgm:cxn modelId="{3F386713-BB4C-4272-81FB-8106EB89C0AD}" type="presOf" srcId="{DBCCA493-85D8-4821-9A10-BA6BC98E1DD6}" destId="{D33A0271-2ED1-4582-B187-692C6D43D0CA}" srcOrd="0" destOrd="1" presId="urn:microsoft.com/office/officeart/2009/3/layout/RandomtoResultProcess"/>
    <dgm:cxn modelId="{B428314D-5F70-473F-9595-E382FDC8419C}" srcId="{53DF3495-259B-4F70-B105-DC13088D4B4D}" destId="{E8654B40-589F-4559-A705-2FF1D9CE80F5}" srcOrd="0" destOrd="0" parTransId="{703B6FA9-34F7-47B5-AF7B-836C96DE0B0A}" sibTransId="{D7748026-2D58-4C0E-A601-E29E174BE190}"/>
    <dgm:cxn modelId="{4174DAB2-04A0-48EE-A6B8-84EE076789FD}" type="presOf" srcId="{B2C89813-EBEE-422C-99D3-FD4E66260C24}" destId="{80F2A760-E3C6-4197-B101-D27697139D0F}" srcOrd="0" destOrd="1" presId="urn:microsoft.com/office/officeart/2009/3/layout/RandomtoResultProcess"/>
    <dgm:cxn modelId="{0FCDAB4D-0610-4A4A-A3AB-6FAF103BDA11}" srcId="{B2C89813-EBEE-422C-99D3-FD4E66260C24}" destId="{4BAC9605-A432-4390-A5F8-86877B645A6D}" srcOrd="0" destOrd="0" parTransId="{01899016-CA3E-478D-AE6D-C6984C01F21B}" sibTransId="{02F0FF23-1840-4139-B747-B684E737A7D6}"/>
    <dgm:cxn modelId="{B4044BD7-14A1-41A4-9DAB-14BA1533C3BD}" type="presOf" srcId="{02975578-1B15-4AA1-95B8-49E91D287368}" destId="{D33A0271-2ED1-4582-B187-692C6D43D0CA}" srcOrd="0" destOrd="2" presId="urn:microsoft.com/office/officeart/2009/3/layout/RandomtoResultProcess"/>
    <dgm:cxn modelId="{80CFBCB2-ADF5-4D92-91FC-18E79C820D8B}" srcId="{595FD64C-B3EA-4FFC-84CE-A4897057B493}" destId="{44EF86CE-E34A-480C-8460-23161995DA41}" srcOrd="0" destOrd="0" parTransId="{6B49BEEA-4FD0-4D0F-A1FD-B7FA51BBB72C}" sibTransId="{C9B8D198-77B0-47DE-95CB-ACDB4F7A12CB}"/>
    <dgm:cxn modelId="{2506B105-4B8B-401E-86E5-3460104416A8}" type="presOf" srcId="{4BAC9605-A432-4390-A5F8-86877B645A6D}" destId="{80F2A760-E3C6-4197-B101-D27697139D0F}" srcOrd="0" destOrd="2" presId="urn:microsoft.com/office/officeart/2009/3/layout/RandomtoResultProcess"/>
    <dgm:cxn modelId="{9FCFA1C4-DB91-4047-8866-42E366B7BB72}" srcId="{73AC3D6B-7F85-43F4-9322-C7FC5EDA9128}" destId="{C91A180D-536C-49E0-8898-10952D0E2792}" srcOrd="0" destOrd="0" parTransId="{C4379173-3115-43A7-8E69-8D8B38AA685B}" sibTransId="{4D3308C1-D875-430C-9FBD-7D9782646B52}"/>
    <dgm:cxn modelId="{E9C326A8-F69A-4991-84B6-3C26839F62C2}" srcId="{73AC3D6B-7F85-43F4-9322-C7FC5EDA9128}" destId="{B2C89813-EBEE-422C-99D3-FD4E66260C24}" srcOrd="1" destOrd="0" parTransId="{4299186C-E237-4261-A69C-7E15FE20D6F1}" sibTransId="{01653642-1A8B-49BB-BB52-A2B567AEB943}"/>
    <dgm:cxn modelId="{17D1CEFE-BEAF-4911-B9CA-FBB3D4B863AB}" srcId="{44EF86CE-E34A-480C-8460-23161995DA41}" destId="{DBCCA493-85D8-4821-9A10-BA6BC98E1DD6}" srcOrd="1" destOrd="0" parTransId="{6AC2F6CF-2A56-40F2-B959-EA882E2D99A2}" sibTransId="{C2132C57-9273-4D95-ABD8-C456BDF1171F}"/>
    <dgm:cxn modelId="{729A82A7-820F-41CA-AB4F-72699866ACF6}" type="presParOf" srcId="{84A88624-5FC5-4261-8E72-81021FEB38F7}" destId="{9E17E1A5-BA6D-4434-A870-9C6359EBEA68}" srcOrd="0" destOrd="0" presId="urn:microsoft.com/office/officeart/2009/3/layout/RandomtoResultProcess"/>
    <dgm:cxn modelId="{8B4E0478-7B14-4541-9401-2BE6427C4813}" type="presParOf" srcId="{9E17E1A5-BA6D-4434-A870-9C6359EBEA68}" destId="{30EBA95A-C705-48A0-A390-0A2C5317D67C}" srcOrd="0" destOrd="0" presId="urn:microsoft.com/office/officeart/2009/3/layout/RandomtoResultProcess"/>
    <dgm:cxn modelId="{F4DEEADA-3329-4CC2-9973-B3F8296A64D0}" type="presParOf" srcId="{9E17E1A5-BA6D-4434-A870-9C6359EBEA68}" destId="{D33A0271-2ED1-4582-B187-692C6D43D0CA}" srcOrd="1" destOrd="0" presId="urn:microsoft.com/office/officeart/2009/3/layout/RandomtoResultProcess"/>
    <dgm:cxn modelId="{ECEACD61-B9D9-4B52-A126-2D8974DAEB62}" type="presParOf" srcId="{9E17E1A5-BA6D-4434-A870-9C6359EBEA68}" destId="{B0AB5942-5A88-45E4-A5CA-189676B41D73}" srcOrd="2" destOrd="0" presId="urn:microsoft.com/office/officeart/2009/3/layout/RandomtoResultProcess"/>
    <dgm:cxn modelId="{118860DB-E346-4174-9FC5-FFFE3F579A77}" type="presParOf" srcId="{9E17E1A5-BA6D-4434-A870-9C6359EBEA68}" destId="{370ED3DE-C834-4DAD-A9F0-BF802BE0C6DD}" srcOrd="3" destOrd="0" presId="urn:microsoft.com/office/officeart/2009/3/layout/RandomtoResultProcess"/>
    <dgm:cxn modelId="{D05CDD7E-726C-4AEF-B9EB-E19B1CC124EC}" type="presParOf" srcId="{9E17E1A5-BA6D-4434-A870-9C6359EBEA68}" destId="{CC9D0EB4-72C5-4AA5-99AF-53DBE6703EB6}" srcOrd="4" destOrd="0" presId="urn:microsoft.com/office/officeart/2009/3/layout/RandomtoResultProcess"/>
    <dgm:cxn modelId="{C6B18DBD-4496-4F86-9419-98BCE37EF2DF}" type="presParOf" srcId="{9E17E1A5-BA6D-4434-A870-9C6359EBEA68}" destId="{99532192-3E99-4BAE-8B77-D5FB2C11DFDD}" srcOrd="5" destOrd="0" presId="urn:microsoft.com/office/officeart/2009/3/layout/RandomtoResultProcess"/>
    <dgm:cxn modelId="{3A9A72FD-3D9E-413A-98C4-60BDB0CE5777}" type="presParOf" srcId="{9E17E1A5-BA6D-4434-A870-9C6359EBEA68}" destId="{971B535C-B7AF-44E9-B4B9-31A8AE014FF3}" srcOrd="6" destOrd="0" presId="urn:microsoft.com/office/officeart/2009/3/layout/RandomtoResultProcess"/>
    <dgm:cxn modelId="{66854D08-55CF-402E-956E-7556152326DD}" type="presParOf" srcId="{9E17E1A5-BA6D-4434-A870-9C6359EBEA68}" destId="{08FB3D97-368A-4E62-87D0-8A6017E9DA73}" srcOrd="7" destOrd="0" presId="urn:microsoft.com/office/officeart/2009/3/layout/RandomtoResultProcess"/>
    <dgm:cxn modelId="{322550F9-003C-4688-9CA5-8541F17E69AA}" type="presParOf" srcId="{9E17E1A5-BA6D-4434-A870-9C6359EBEA68}" destId="{AEEADBDD-0B81-4193-9F90-AE8DDA28671B}" srcOrd="8" destOrd="0" presId="urn:microsoft.com/office/officeart/2009/3/layout/RandomtoResultProcess"/>
    <dgm:cxn modelId="{1DD3C358-C188-4DE9-97CA-D693528CF041}" type="presParOf" srcId="{9E17E1A5-BA6D-4434-A870-9C6359EBEA68}" destId="{B8BE707A-2344-4D47-A629-1CDD1F068AA1}" srcOrd="9" destOrd="0" presId="urn:microsoft.com/office/officeart/2009/3/layout/RandomtoResultProcess"/>
    <dgm:cxn modelId="{A1688974-BCCD-4535-B811-2D8096ECF95D}" type="presParOf" srcId="{9E17E1A5-BA6D-4434-A870-9C6359EBEA68}" destId="{86D79DE6-1077-4C7A-8203-02403BE22CDF}" srcOrd="10" destOrd="0" presId="urn:microsoft.com/office/officeart/2009/3/layout/RandomtoResultProcess"/>
    <dgm:cxn modelId="{2A890826-384A-4F38-ADD5-98220F89B19E}" type="presParOf" srcId="{9E17E1A5-BA6D-4434-A870-9C6359EBEA68}" destId="{4C1064B9-584C-46A0-96DC-131B76B636DD}" srcOrd="11" destOrd="0" presId="urn:microsoft.com/office/officeart/2009/3/layout/RandomtoResultProcess"/>
    <dgm:cxn modelId="{C50C5316-4C5E-4876-9C88-5C6D322470B1}" type="presParOf" srcId="{9E17E1A5-BA6D-4434-A870-9C6359EBEA68}" destId="{95A8AC94-590B-4702-BAB1-3B76D49D5198}" srcOrd="12" destOrd="0" presId="urn:microsoft.com/office/officeart/2009/3/layout/RandomtoResultProcess"/>
    <dgm:cxn modelId="{E0CC2D80-885F-4661-B057-929D17D969B5}" type="presParOf" srcId="{9E17E1A5-BA6D-4434-A870-9C6359EBEA68}" destId="{1C652985-D336-4739-9C17-5C14A9BDB467}" srcOrd="13" destOrd="0" presId="urn:microsoft.com/office/officeart/2009/3/layout/RandomtoResultProcess"/>
    <dgm:cxn modelId="{17A1E059-13E3-424B-B4AC-E6BBA43C8668}" type="presParOf" srcId="{9E17E1A5-BA6D-4434-A870-9C6359EBEA68}" destId="{294DCE3C-B25A-4EF7-B547-81556FCA4F94}" srcOrd="14" destOrd="0" presId="urn:microsoft.com/office/officeart/2009/3/layout/RandomtoResultProcess"/>
    <dgm:cxn modelId="{DF7AFDA2-D3F8-48C8-B048-4B82477E3CFB}" type="presParOf" srcId="{9E17E1A5-BA6D-4434-A870-9C6359EBEA68}" destId="{6C2589FB-F42E-4028-97C1-7E6A02277B77}" srcOrd="15" destOrd="0" presId="urn:microsoft.com/office/officeart/2009/3/layout/RandomtoResultProcess"/>
    <dgm:cxn modelId="{0F5FD553-0C7E-4EF1-87B1-3849658D3005}" type="presParOf" srcId="{9E17E1A5-BA6D-4434-A870-9C6359EBEA68}" destId="{1E37D0B1-211E-4002-91FB-530770744EE1}" srcOrd="16" destOrd="0" presId="urn:microsoft.com/office/officeart/2009/3/layout/RandomtoResultProcess"/>
    <dgm:cxn modelId="{7C8BC7E7-1624-4157-BE05-0CDC6874F092}" type="presParOf" srcId="{9E17E1A5-BA6D-4434-A870-9C6359EBEA68}" destId="{9C6E2EC8-21EE-4ECC-AF79-EF854BB1B16D}" srcOrd="17" destOrd="0" presId="urn:microsoft.com/office/officeart/2009/3/layout/RandomtoResultProcess"/>
    <dgm:cxn modelId="{EBE345C5-7CE2-48FA-BC4C-08052A9C23B8}" type="presParOf" srcId="{9E17E1A5-BA6D-4434-A870-9C6359EBEA68}" destId="{73700111-F373-47F2-83D1-0284F71C3A76}" srcOrd="18" destOrd="0" presId="urn:microsoft.com/office/officeart/2009/3/layout/RandomtoResultProcess"/>
    <dgm:cxn modelId="{9716B236-26E4-4DE5-B7BF-E90D1F121899}" type="presParOf" srcId="{9E17E1A5-BA6D-4434-A870-9C6359EBEA68}" destId="{A187AC0A-7739-462B-A6B2-130DF5718B8D}" srcOrd="19" destOrd="0" presId="urn:microsoft.com/office/officeart/2009/3/layout/RandomtoResultProcess"/>
    <dgm:cxn modelId="{EC127646-6269-410D-8FA3-60AE5664222D}" type="presParOf" srcId="{84A88624-5FC5-4261-8E72-81021FEB38F7}" destId="{3A66F645-745D-4A07-8DAC-7ADCF2904590}" srcOrd="1" destOrd="0" presId="urn:microsoft.com/office/officeart/2009/3/layout/RandomtoResultProcess"/>
    <dgm:cxn modelId="{ED38BAF1-2971-42BE-8EBC-EEEC0F2294F6}" type="presParOf" srcId="{3A66F645-745D-4A07-8DAC-7ADCF2904590}" destId="{2DF0F96B-4B53-4B2D-9965-334769B4213E}" srcOrd="0" destOrd="0" presId="urn:microsoft.com/office/officeart/2009/3/layout/RandomtoResultProcess"/>
    <dgm:cxn modelId="{70177B02-AA06-408C-9306-6091ACFC35A7}" type="presParOf" srcId="{3A66F645-745D-4A07-8DAC-7ADCF2904590}" destId="{8EE23C7D-DA18-4664-B900-C0348969D6F9}" srcOrd="1" destOrd="0" presId="urn:microsoft.com/office/officeart/2009/3/layout/RandomtoResultProcess"/>
    <dgm:cxn modelId="{E3A23586-867C-4B7B-A40F-7FEFB1F108EC}" type="presParOf" srcId="{84A88624-5FC5-4261-8E72-81021FEB38F7}" destId="{6EA3A08C-B603-4E7A-A61E-B8D57B485F82}" srcOrd="2" destOrd="0" presId="urn:microsoft.com/office/officeart/2009/3/layout/RandomtoResultProcess"/>
    <dgm:cxn modelId="{486550CA-0508-4A61-A4EB-5FF285561AD6}" type="presParOf" srcId="{6EA3A08C-B603-4E7A-A61E-B8D57B485F82}" destId="{A1D98424-6C2B-48C0-9341-125EB1925A13}" srcOrd="0" destOrd="0" presId="urn:microsoft.com/office/officeart/2009/3/layout/RandomtoResultProcess"/>
    <dgm:cxn modelId="{A4C5B09B-EDFD-4648-8184-F68B2C62ADE6}" type="presParOf" srcId="{6EA3A08C-B603-4E7A-A61E-B8D57B485F82}" destId="{D7A97B96-7086-4221-A147-4ECB05EB9DC9}" srcOrd="1" destOrd="0" presId="urn:microsoft.com/office/officeart/2009/3/layout/RandomtoResultProcess"/>
    <dgm:cxn modelId="{442FD120-725C-4BA8-AAC1-9DFCC0C14852}" type="presParOf" srcId="{6EA3A08C-B603-4E7A-A61E-B8D57B485F82}" destId="{6F13075E-FE40-425D-9A7B-D6A4FE876ED0}" srcOrd="2" destOrd="0" presId="urn:microsoft.com/office/officeart/2009/3/layout/RandomtoResultProcess"/>
    <dgm:cxn modelId="{89FD7E8E-8A30-469A-AFE8-ECD6268A91BD}" type="presParOf" srcId="{84A88624-5FC5-4261-8E72-81021FEB38F7}" destId="{845FB493-CAFF-4E5A-9430-09FEDA4379A0}" srcOrd="3" destOrd="0" presId="urn:microsoft.com/office/officeart/2009/3/layout/RandomtoResultProcess"/>
    <dgm:cxn modelId="{8C283E37-75C4-48E1-9A3C-55925C26918F}" type="presParOf" srcId="{845FB493-CAFF-4E5A-9430-09FEDA4379A0}" destId="{58FDB033-34E9-408A-B38B-E9B56BAA6C23}" srcOrd="0" destOrd="0" presId="urn:microsoft.com/office/officeart/2009/3/layout/RandomtoResultProcess"/>
    <dgm:cxn modelId="{772B13BB-F0E4-4322-A731-D88E8609C85F}" type="presParOf" srcId="{845FB493-CAFF-4E5A-9430-09FEDA4379A0}" destId="{07A6BFBA-0F6F-4F6B-B366-9BB874A2145F}" srcOrd="1" destOrd="0" presId="urn:microsoft.com/office/officeart/2009/3/layout/RandomtoResultProcess"/>
    <dgm:cxn modelId="{055F5D99-10B2-459B-AB1F-53D0EC36B9FB}" type="presParOf" srcId="{84A88624-5FC5-4261-8E72-81021FEB38F7}" destId="{B6F874E3-E5CE-4681-9BCF-F62733075D5A}" srcOrd="4" destOrd="0" presId="urn:microsoft.com/office/officeart/2009/3/layout/RandomtoResultProcess"/>
    <dgm:cxn modelId="{F1BDA971-AAD2-49D4-8E52-ED0B5E31A4BC}" type="presParOf" srcId="{B6F874E3-E5CE-4681-9BCF-F62733075D5A}" destId="{16877292-7AF0-4759-B304-616D8D09AB57}" srcOrd="0" destOrd="0" presId="urn:microsoft.com/office/officeart/2009/3/layout/RandomtoResultProcess"/>
    <dgm:cxn modelId="{E6E60909-CB64-44B2-A85A-C990F598C218}" type="presParOf" srcId="{B6F874E3-E5CE-4681-9BCF-F62733075D5A}" destId="{80F2A760-E3C6-4197-B101-D27697139D0F}" srcOrd="1" destOrd="0" presId="urn:microsoft.com/office/officeart/2009/3/layout/RandomtoResultProcess"/>
    <dgm:cxn modelId="{40046236-0A84-4C22-813B-3B444D368972}" type="presParOf" srcId="{B6F874E3-E5CE-4681-9BCF-F62733075D5A}" destId="{18B528D0-3DAF-433C-ADCE-1690D383E77B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BA95A-C705-48A0-A390-0A2C5317D67C}">
      <dsp:nvSpPr>
        <dsp:cNvPr id="0" name=""/>
        <dsp:cNvSpPr/>
      </dsp:nvSpPr>
      <dsp:spPr>
        <a:xfrm>
          <a:off x="292360" y="929278"/>
          <a:ext cx="2607669" cy="85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/>
            <a:t>Demonstráció</a:t>
          </a:r>
          <a:br>
            <a:rPr lang="hu-HU" sz="1800" b="1" kern="1200" dirty="0"/>
          </a:br>
          <a:r>
            <a:rPr lang="hu-HU" sz="1800" b="1" kern="1200" dirty="0"/>
            <a:t>1000 KKV</a:t>
          </a:r>
        </a:p>
      </dsp:txBody>
      <dsp:txXfrm>
        <a:off x="292360" y="929278"/>
        <a:ext cx="2607669" cy="859345"/>
      </dsp:txXfrm>
    </dsp:sp>
    <dsp:sp modelId="{D33A0271-2ED1-4582-B187-692C6D43D0CA}">
      <dsp:nvSpPr>
        <dsp:cNvPr id="0" name=""/>
        <dsp:cNvSpPr/>
      </dsp:nvSpPr>
      <dsp:spPr>
        <a:xfrm>
          <a:off x="292360" y="2741342"/>
          <a:ext cx="2607669" cy="160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/>
            <a:t>Mintagyár látogatás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/>
            <a:t>Technológiai Központ látogatás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/>
            <a:t>I4.0 érettségi szint meghatározása</a:t>
          </a:r>
        </a:p>
      </dsp:txBody>
      <dsp:txXfrm>
        <a:off x="292360" y="2741342"/>
        <a:ext cx="2607669" cy="1609995"/>
      </dsp:txXfrm>
    </dsp:sp>
    <dsp:sp modelId="{B0AB5942-5A88-45E4-A5CA-189676B41D73}">
      <dsp:nvSpPr>
        <dsp:cNvPr id="0" name=""/>
        <dsp:cNvSpPr/>
      </dsp:nvSpPr>
      <dsp:spPr>
        <a:xfrm>
          <a:off x="289397" y="667919"/>
          <a:ext cx="207428" cy="207428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ED3DE-C834-4DAD-A9F0-BF802BE0C6DD}">
      <dsp:nvSpPr>
        <dsp:cNvPr id="0" name=""/>
        <dsp:cNvSpPr/>
      </dsp:nvSpPr>
      <dsp:spPr>
        <a:xfrm>
          <a:off x="434597" y="377519"/>
          <a:ext cx="207428" cy="207428"/>
        </a:xfrm>
        <a:prstGeom prst="ellipse">
          <a:avLst/>
        </a:prstGeom>
        <a:solidFill>
          <a:schemeClr val="accent2">
            <a:shade val="50000"/>
            <a:hueOff val="-92046"/>
            <a:satOff val="-7743"/>
            <a:lumOff val="6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D0EB4-72C5-4AA5-99AF-53DBE6703EB6}">
      <dsp:nvSpPr>
        <dsp:cNvPr id="0" name=""/>
        <dsp:cNvSpPr/>
      </dsp:nvSpPr>
      <dsp:spPr>
        <a:xfrm>
          <a:off x="783076" y="435599"/>
          <a:ext cx="325958" cy="325958"/>
        </a:xfrm>
        <a:prstGeom prst="ellipse">
          <a:avLst/>
        </a:prstGeom>
        <a:solidFill>
          <a:schemeClr val="accent2">
            <a:shade val="50000"/>
            <a:hueOff val="-184091"/>
            <a:satOff val="-15485"/>
            <a:lumOff val="1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32192-3E99-4BAE-8B77-D5FB2C11DFDD}">
      <dsp:nvSpPr>
        <dsp:cNvPr id="0" name=""/>
        <dsp:cNvSpPr/>
      </dsp:nvSpPr>
      <dsp:spPr>
        <a:xfrm>
          <a:off x="1073476" y="116159"/>
          <a:ext cx="207428" cy="207428"/>
        </a:xfrm>
        <a:prstGeom prst="ellipse">
          <a:avLst/>
        </a:prstGeom>
        <a:solidFill>
          <a:schemeClr val="accent2">
            <a:shade val="50000"/>
            <a:hueOff val="-276137"/>
            <a:satOff val="-23228"/>
            <a:lumOff val="18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B535C-B7AF-44E9-B4B9-31A8AE014FF3}">
      <dsp:nvSpPr>
        <dsp:cNvPr id="0" name=""/>
        <dsp:cNvSpPr/>
      </dsp:nvSpPr>
      <dsp:spPr>
        <a:xfrm>
          <a:off x="1450995" y="0"/>
          <a:ext cx="207428" cy="207428"/>
        </a:xfrm>
        <a:prstGeom prst="ellipse">
          <a:avLst/>
        </a:prstGeom>
        <a:solidFill>
          <a:schemeClr val="accent2">
            <a:shade val="50000"/>
            <a:hueOff val="-368182"/>
            <a:satOff val="-30971"/>
            <a:lumOff val="24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B3D97-368A-4E62-87D0-8A6017E9DA73}">
      <dsp:nvSpPr>
        <dsp:cNvPr id="0" name=""/>
        <dsp:cNvSpPr/>
      </dsp:nvSpPr>
      <dsp:spPr>
        <a:xfrm>
          <a:off x="1915635" y="203279"/>
          <a:ext cx="207428" cy="207428"/>
        </a:xfrm>
        <a:prstGeom prst="ellipse">
          <a:avLst/>
        </a:prstGeom>
        <a:solidFill>
          <a:schemeClr val="accent2">
            <a:shade val="50000"/>
            <a:hueOff val="-460228"/>
            <a:satOff val="-38713"/>
            <a:lumOff val="30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ADBDD-0B81-4193-9F90-AE8DDA28671B}">
      <dsp:nvSpPr>
        <dsp:cNvPr id="0" name=""/>
        <dsp:cNvSpPr/>
      </dsp:nvSpPr>
      <dsp:spPr>
        <a:xfrm>
          <a:off x="2206034" y="348479"/>
          <a:ext cx="325958" cy="325958"/>
        </a:xfrm>
        <a:prstGeom prst="ellipse">
          <a:avLst/>
        </a:prstGeom>
        <a:solidFill>
          <a:schemeClr val="accent2">
            <a:shade val="50000"/>
            <a:hueOff val="-552273"/>
            <a:satOff val="-46456"/>
            <a:lumOff val="3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E707A-2344-4D47-A629-1CDD1F068AA1}">
      <dsp:nvSpPr>
        <dsp:cNvPr id="0" name=""/>
        <dsp:cNvSpPr/>
      </dsp:nvSpPr>
      <dsp:spPr>
        <a:xfrm>
          <a:off x="2612594" y="667919"/>
          <a:ext cx="207428" cy="207428"/>
        </a:xfrm>
        <a:prstGeom prst="ellipse">
          <a:avLst/>
        </a:prstGeom>
        <a:solidFill>
          <a:schemeClr val="accent2">
            <a:shade val="50000"/>
            <a:hueOff val="-644319"/>
            <a:satOff val="-54198"/>
            <a:lumOff val="42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79DE6-1077-4C7A-8203-02403BE22CDF}">
      <dsp:nvSpPr>
        <dsp:cNvPr id="0" name=""/>
        <dsp:cNvSpPr/>
      </dsp:nvSpPr>
      <dsp:spPr>
        <a:xfrm>
          <a:off x="2786833" y="987358"/>
          <a:ext cx="207428" cy="207428"/>
        </a:xfrm>
        <a:prstGeom prst="ellipse">
          <a:avLst/>
        </a:prstGeom>
        <a:solidFill>
          <a:schemeClr val="accent2">
            <a:shade val="50000"/>
            <a:hueOff val="-736365"/>
            <a:satOff val="-61941"/>
            <a:lumOff val="48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064B9-584C-46A0-96DC-131B76B636DD}">
      <dsp:nvSpPr>
        <dsp:cNvPr id="0" name=""/>
        <dsp:cNvSpPr/>
      </dsp:nvSpPr>
      <dsp:spPr>
        <a:xfrm>
          <a:off x="1276756" y="377519"/>
          <a:ext cx="533387" cy="533387"/>
        </a:xfrm>
        <a:prstGeom prst="ellipse">
          <a:avLst/>
        </a:prstGeom>
        <a:solidFill>
          <a:schemeClr val="accent2">
            <a:shade val="50000"/>
            <a:hueOff val="-828410"/>
            <a:satOff val="-69684"/>
            <a:lumOff val="5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8AC94-590B-4702-BAB1-3B76D49D5198}">
      <dsp:nvSpPr>
        <dsp:cNvPr id="0" name=""/>
        <dsp:cNvSpPr/>
      </dsp:nvSpPr>
      <dsp:spPr>
        <a:xfrm>
          <a:off x="144197" y="1481037"/>
          <a:ext cx="207428" cy="207428"/>
        </a:xfrm>
        <a:prstGeom prst="ellipse">
          <a:avLst/>
        </a:prstGeom>
        <a:solidFill>
          <a:schemeClr val="accent2">
            <a:shade val="50000"/>
            <a:hueOff val="-828410"/>
            <a:satOff val="-69684"/>
            <a:lumOff val="5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52985-D336-4739-9C17-5C14A9BDB467}">
      <dsp:nvSpPr>
        <dsp:cNvPr id="0" name=""/>
        <dsp:cNvSpPr/>
      </dsp:nvSpPr>
      <dsp:spPr>
        <a:xfrm>
          <a:off x="318437" y="1742397"/>
          <a:ext cx="325958" cy="325958"/>
        </a:xfrm>
        <a:prstGeom prst="ellipse">
          <a:avLst/>
        </a:prstGeom>
        <a:solidFill>
          <a:schemeClr val="accent2">
            <a:shade val="50000"/>
            <a:hueOff val="-736365"/>
            <a:satOff val="-61941"/>
            <a:lumOff val="48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DCE3C-B25A-4EF7-B547-81556FCA4F94}">
      <dsp:nvSpPr>
        <dsp:cNvPr id="0" name=""/>
        <dsp:cNvSpPr/>
      </dsp:nvSpPr>
      <dsp:spPr>
        <a:xfrm>
          <a:off x="754036" y="1974717"/>
          <a:ext cx="474121" cy="474121"/>
        </a:xfrm>
        <a:prstGeom prst="ellipse">
          <a:avLst/>
        </a:prstGeom>
        <a:solidFill>
          <a:schemeClr val="accent2">
            <a:shade val="50000"/>
            <a:hueOff val="-644319"/>
            <a:satOff val="-54198"/>
            <a:lumOff val="42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589FB-F42E-4028-97C1-7E6A02277B77}">
      <dsp:nvSpPr>
        <dsp:cNvPr id="0" name=""/>
        <dsp:cNvSpPr/>
      </dsp:nvSpPr>
      <dsp:spPr>
        <a:xfrm>
          <a:off x="1363875" y="2352236"/>
          <a:ext cx="207428" cy="207428"/>
        </a:xfrm>
        <a:prstGeom prst="ellipse">
          <a:avLst/>
        </a:prstGeom>
        <a:solidFill>
          <a:schemeClr val="accent2">
            <a:shade val="50000"/>
            <a:hueOff val="-552273"/>
            <a:satOff val="-46456"/>
            <a:lumOff val="3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7D0B1-211E-4002-91FB-530770744EE1}">
      <dsp:nvSpPr>
        <dsp:cNvPr id="0" name=""/>
        <dsp:cNvSpPr/>
      </dsp:nvSpPr>
      <dsp:spPr>
        <a:xfrm>
          <a:off x="1480035" y="1974717"/>
          <a:ext cx="325958" cy="325958"/>
        </a:xfrm>
        <a:prstGeom prst="ellipse">
          <a:avLst/>
        </a:prstGeom>
        <a:solidFill>
          <a:schemeClr val="accent2">
            <a:shade val="50000"/>
            <a:hueOff val="-460228"/>
            <a:satOff val="-38713"/>
            <a:lumOff val="30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E2EC8-21EE-4ECC-AF79-EF854BB1B16D}">
      <dsp:nvSpPr>
        <dsp:cNvPr id="0" name=""/>
        <dsp:cNvSpPr/>
      </dsp:nvSpPr>
      <dsp:spPr>
        <a:xfrm>
          <a:off x="1770435" y="2381276"/>
          <a:ext cx="207428" cy="207428"/>
        </a:xfrm>
        <a:prstGeom prst="ellipse">
          <a:avLst/>
        </a:prstGeom>
        <a:solidFill>
          <a:schemeClr val="accent2">
            <a:shade val="50000"/>
            <a:hueOff val="-368182"/>
            <a:satOff val="-30971"/>
            <a:lumOff val="24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00111-F373-47F2-83D1-0284F71C3A76}">
      <dsp:nvSpPr>
        <dsp:cNvPr id="0" name=""/>
        <dsp:cNvSpPr/>
      </dsp:nvSpPr>
      <dsp:spPr>
        <a:xfrm>
          <a:off x="2031795" y="1916637"/>
          <a:ext cx="474121" cy="474121"/>
        </a:xfrm>
        <a:prstGeom prst="ellipse">
          <a:avLst/>
        </a:prstGeom>
        <a:solidFill>
          <a:schemeClr val="accent2">
            <a:shade val="50000"/>
            <a:hueOff val="-276137"/>
            <a:satOff val="-23228"/>
            <a:lumOff val="18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7AC0A-7739-462B-A6B2-130DF5718B8D}">
      <dsp:nvSpPr>
        <dsp:cNvPr id="0" name=""/>
        <dsp:cNvSpPr/>
      </dsp:nvSpPr>
      <dsp:spPr>
        <a:xfrm>
          <a:off x="2670674" y="1800477"/>
          <a:ext cx="325958" cy="325958"/>
        </a:xfrm>
        <a:prstGeom prst="ellipse">
          <a:avLst/>
        </a:prstGeom>
        <a:solidFill>
          <a:schemeClr val="accent2">
            <a:shade val="50000"/>
            <a:hueOff val="-184091"/>
            <a:satOff val="-15485"/>
            <a:lumOff val="1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0F96B-4B53-4B2D-9965-334769B4213E}">
      <dsp:nvSpPr>
        <dsp:cNvPr id="0" name=""/>
        <dsp:cNvSpPr/>
      </dsp:nvSpPr>
      <dsp:spPr>
        <a:xfrm>
          <a:off x="2996632" y="435116"/>
          <a:ext cx="957294" cy="1827579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98424-6C2B-48C0-9341-125EB1925A13}">
      <dsp:nvSpPr>
        <dsp:cNvPr id="0" name=""/>
        <dsp:cNvSpPr/>
      </dsp:nvSpPr>
      <dsp:spPr>
        <a:xfrm>
          <a:off x="3953927" y="436004"/>
          <a:ext cx="261080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/>
            <a:t>Tudástranszfer</a:t>
          </a:r>
          <a:br>
            <a:rPr lang="hu-HU" sz="1800" b="1" kern="1200" dirty="0"/>
          </a:br>
          <a:r>
            <a:rPr lang="hu-HU" sz="1800" b="1" kern="1200" dirty="0"/>
            <a:t>380 KKV</a:t>
          </a:r>
        </a:p>
      </dsp:txBody>
      <dsp:txXfrm>
        <a:off x="3953927" y="436004"/>
        <a:ext cx="2610802" cy="1827561"/>
      </dsp:txXfrm>
    </dsp:sp>
    <dsp:sp modelId="{D7A97B96-7086-4221-A147-4ECB05EB9DC9}">
      <dsp:nvSpPr>
        <dsp:cNvPr id="0" name=""/>
        <dsp:cNvSpPr/>
      </dsp:nvSpPr>
      <dsp:spPr>
        <a:xfrm>
          <a:off x="3953927" y="2741342"/>
          <a:ext cx="2610802" cy="160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/>
            <a:t>Termelésmenedzsment alapok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/>
            <a:t>Üzleti terv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/>
            <a:t>I4.0 technológiai ismeretek</a:t>
          </a:r>
        </a:p>
      </dsp:txBody>
      <dsp:txXfrm>
        <a:off x="3953927" y="2741342"/>
        <a:ext cx="2610802" cy="1609995"/>
      </dsp:txXfrm>
    </dsp:sp>
    <dsp:sp modelId="{58FDB033-34E9-408A-B38B-E9B56BAA6C23}">
      <dsp:nvSpPr>
        <dsp:cNvPr id="0" name=""/>
        <dsp:cNvSpPr/>
      </dsp:nvSpPr>
      <dsp:spPr>
        <a:xfrm>
          <a:off x="6564730" y="435116"/>
          <a:ext cx="957294" cy="1827579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-911954"/>
            <a:satOff val="-73010"/>
            <a:lumOff val="483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77292-7AF0-4759-B304-616D8D09AB57}">
      <dsp:nvSpPr>
        <dsp:cNvPr id="0" name=""/>
        <dsp:cNvSpPr/>
      </dsp:nvSpPr>
      <dsp:spPr>
        <a:xfrm>
          <a:off x="7837122" y="305463"/>
          <a:ext cx="2219182" cy="2219182"/>
        </a:xfrm>
        <a:prstGeom prst="ellipse">
          <a:avLst/>
        </a:prstGeom>
        <a:solidFill>
          <a:schemeClr val="accent2">
            <a:shade val="50000"/>
            <a:hueOff val="-92046"/>
            <a:satOff val="-7743"/>
            <a:lumOff val="6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/>
            <a:t>Fejlesztési terv</a:t>
          </a:r>
          <a:br>
            <a:rPr lang="hu-HU" sz="1800" b="1" kern="1200" dirty="0"/>
          </a:br>
          <a:r>
            <a:rPr lang="hu-HU" sz="1800" b="1" kern="1200" dirty="0"/>
            <a:t>350 &amp; 50 KKV</a:t>
          </a:r>
        </a:p>
      </dsp:txBody>
      <dsp:txXfrm>
        <a:off x="8162114" y="630455"/>
        <a:ext cx="1569198" cy="1569198"/>
      </dsp:txXfrm>
    </dsp:sp>
    <dsp:sp modelId="{80F2A760-E3C6-4197-B101-D27697139D0F}">
      <dsp:nvSpPr>
        <dsp:cNvPr id="0" name=""/>
        <dsp:cNvSpPr/>
      </dsp:nvSpPr>
      <dsp:spPr>
        <a:xfrm>
          <a:off x="7522024" y="2741342"/>
          <a:ext cx="2849377" cy="160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/>
            <a:t>Egyszerű fejlesztési terv – 350 KKV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/>
            <a:t>Részletes beruházási terv – 50 KKV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/>
            <a:t>Tanúsítvány további GINOP pályázatokhoz</a:t>
          </a:r>
        </a:p>
      </dsp:txBody>
      <dsp:txXfrm>
        <a:off x="7522024" y="2741342"/>
        <a:ext cx="2849377" cy="1609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06A0A-3219-DC4C-BAA2-B19157B0ECE4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FF940-60F5-FB4C-BF7A-869C081FDE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369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7C660-D20C-4C6D-9686-E5B11B25BEFB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406FB-B482-43BA-90E4-2D8777449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085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03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792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02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1905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016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8690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33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15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15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1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937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93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85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5268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06FB-B482-43BA-90E4-2D8777449C4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526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A képen személy, beltéri, férfi látható&#10;&#10;A leírás teljesen megbízható">
            <a:extLst>
              <a:ext uri="{FF2B5EF4-FFF2-40B4-BE49-F238E27FC236}">
                <a16:creationId xmlns:a16="http://schemas.microsoft.com/office/drawing/2014/main" xmlns="" id="{F55595A4-1D5D-462A-9483-2851DF63A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1644" y="0"/>
            <a:ext cx="9524586" cy="6858000"/>
          </a:xfrm>
          <a:prstGeom prst="rect">
            <a:avLst/>
          </a:prstGeom>
        </p:spPr>
      </p:pic>
      <p:pic>
        <p:nvPicPr>
          <p:cNvPr id="26" name="Kép 25" descr="infoblokk.png">
            <a:extLst>
              <a:ext uri="{FF2B5EF4-FFF2-40B4-BE49-F238E27FC236}">
                <a16:creationId xmlns:a16="http://schemas.microsoft.com/office/drawing/2014/main" xmlns="" id="{A5719CB4-B735-4FCE-B041-D310677F5F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932" y="3310121"/>
            <a:ext cx="4971298" cy="3547879"/>
          </a:xfrm>
          <a:prstGeom prst="rect">
            <a:avLst/>
          </a:prstGeom>
        </p:spPr>
      </p:pic>
      <p:sp>
        <p:nvSpPr>
          <p:cNvPr id="12" name="Derékszögű háromszög 11">
            <a:extLst>
              <a:ext uri="{FF2B5EF4-FFF2-40B4-BE49-F238E27FC236}">
                <a16:creationId xmlns:a16="http://schemas.microsoft.com/office/drawing/2014/main" xmlns="" id="{8915FF03-56E1-4697-A981-BD086B171649}"/>
              </a:ext>
            </a:extLst>
          </p:cNvPr>
          <p:cNvSpPr/>
          <p:nvPr userDrawn="1"/>
        </p:nvSpPr>
        <p:spPr>
          <a:xfrm rot="5400000">
            <a:off x="1467057" y="-1467063"/>
            <a:ext cx="6863025" cy="9797150"/>
          </a:xfrm>
          <a:custGeom>
            <a:avLst/>
            <a:gdLst>
              <a:gd name="connsiteX0" fmla="*/ 0 w 8531052"/>
              <a:gd name="connsiteY0" fmla="*/ 9797147 h 9797147"/>
              <a:gd name="connsiteX1" fmla="*/ 0 w 8531052"/>
              <a:gd name="connsiteY1" fmla="*/ 0 h 9797147"/>
              <a:gd name="connsiteX2" fmla="*/ 8531052 w 8531052"/>
              <a:gd name="connsiteY2" fmla="*/ 9797147 h 9797147"/>
              <a:gd name="connsiteX3" fmla="*/ 0 w 8531052"/>
              <a:gd name="connsiteY3" fmla="*/ 9797147 h 9797147"/>
              <a:gd name="connsiteX0" fmla="*/ 0 w 8531052"/>
              <a:gd name="connsiteY0" fmla="*/ 9797147 h 9797147"/>
              <a:gd name="connsiteX1" fmla="*/ 0 w 8531052"/>
              <a:gd name="connsiteY1" fmla="*/ 0 h 9797147"/>
              <a:gd name="connsiteX2" fmla="*/ 6863025 w 8531052"/>
              <a:gd name="connsiteY2" fmla="*/ 7847766 h 9797147"/>
              <a:gd name="connsiteX3" fmla="*/ 8531052 w 8531052"/>
              <a:gd name="connsiteY3" fmla="*/ 9797147 h 9797147"/>
              <a:gd name="connsiteX4" fmla="*/ 0 w 8531052"/>
              <a:gd name="connsiteY4" fmla="*/ 9797147 h 9797147"/>
              <a:gd name="connsiteX0" fmla="*/ 0 w 8531052"/>
              <a:gd name="connsiteY0" fmla="*/ 9797147 h 9797147"/>
              <a:gd name="connsiteX1" fmla="*/ 0 w 8531052"/>
              <a:gd name="connsiteY1" fmla="*/ 0 h 9797147"/>
              <a:gd name="connsiteX2" fmla="*/ 6863025 w 8531052"/>
              <a:gd name="connsiteY2" fmla="*/ 7074043 h 9797147"/>
              <a:gd name="connsiteX3" fmla="*/ 8531052 w 8531052"/>
              <a:gd name="connsiteY3" fmla="*/ 9797147 h 9797147"/>
              <a:gd name="connsiteX4" fmla="*/ 0 w 8531052"/>
              <a:gd name="connsiteY4" fmla="*/ 9797147 h 9797147"/>
              <a:gd name="connsiteX0" fmla="*/ 0 w 6863025"/>
              <a:gd name="connsiteY0" fmla="*/ 9797147 h 9797150"/>
              <a:gd name="connsiteX1" fmla="*/ 0 w 6863025"/>
              <a:gd name="connsiteY1" fmla="*/ 0 h 9797150"/>
              <a:gd name="connsiteX2" fmla="*/ 6863025 w 6863025"/>
              <a:gd name="connsiteY2" fmla="*/ 7074043 h 9797150"/>
              <a:gd name="connsiteX3" fmla="*/ 6863025 w 6863025"/>
              <a:gd name="connsiteY3" fmla="*/ 9797150 h 9797150"/>
              <a:gd name="connsiteX4" fmla="*/ 0 w 6863025"/>
              <a:gd name="connsiteY4" fmla="*/ 9797147 h 979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25" h="9797150">
                <a:moveTo>
                  <a:pt x="0" y="9797147"/>
                </a:moveTo>
                <a:lnTo>
                  <a:pt x="0" y="0"/>
                </a:lnTo>
                <a:lnTo>
                  <a:pt x="6863025" y="7074043"/>
                </a:lnTo>
                <a:lnTo>
                  <a:pt x="6863025" y="9797150"/>
                </a:lnTo>
                <a:lnTo>
                  <a:pt x="0" y="9797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0981D5C9-65C1-4C81-B9C9-B6338B266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21" y="1561258"/>
            <a:ext cx="5220000" cy="1800000"/>
          </a:xfrm>
        </p:spPr>
        <p:txBody>
          <a:bodyPr anchor="b">
            <a:noAutofit/>
          </a:bodyPr>
          <a:lstStyle>
            <a:lvl1pPr algn="ctr"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F8712228-063A-49C6-ABC5-D4001905C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21" y="3479927"/>
            <a:ext cx="5220000" cy="1303088"/>
          </a:xfrm>
        </p:spPr>
        <p:txBody>
          <a:bodyPr/>
          <a:lstStyle>
            <a:lvl1pPr marL="0" indent="0" algn="ctr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2430590-C10E-4BDB-AFD2-81F1A8F3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616D08-980F-4FB0-8F19-817C95A4651F}" type="datetimeFigureOut">
              <a:rPr lang="hu-HU" smtClean="0"/>
              <a:pPr/>
              <a:t>2019. 03. 28.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EB5254C-947B-4D35-8E3C-6CD92C67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6CF375E-1CDE-4252-BD9B-43308E18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hu-HU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3BBF4D-5CB7-48BF-87D8-20210F907295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xmlns="" id="{3193CF62-F636-45D3-BEBE-A294E4D42D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618" y="646493"/>
            <a:ext cx="791163" cy="576000"/>
            <a:chOff x="1652588" y="31750"/>
            <a:chExt cx="8816976" cy="67341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96F60316-287C-47E8-A999-0E4F9A09E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1" y="2151063"/>
              <a:ext cx="1452563" cy="1168400"/>
            </a:xfrm>
            <a:custGeom>
              <a:avLst/>
              <a:gdLst>
                <a:gd name="T0" fmla="*/ 599 w 599"/>
                <a:gd name="T1" fmla="*/ 483 h 483"/>
                <a:gd name="T2" fmla="*/ 599 w 599"/>
                <a:gd name="T3" fmla="*/ 0 h 483"/>
                <a:gd name="T4" fmla="*/ 0 w 599"/>
                <a:gd name="T5" fmla="*/ 483 h 483"/>
                <a:gd name="T6" fmla="*/ 599 w 599"/>
                <a:gd name="T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9" h="483">
                  <a:moveTo>
                    <a:pt x="599" y="483"/>
                  </a:moveTo>
                  <a:lnTo>
                    <a:pt x="599" y="0"/>
                  </a:lnTo>
                  <a:lnTo>
                    <a:pt x="0" y="483"/>
                  </a:lnTo>
                  <a:lnTo>
                    <a:pt x="599" y="483"/>
                  </a:lnTo>
                  <a:close/>
                </a:path>
              </a:pathLst>
            </a:custGeom>
            <a:solidFill>
              <a:srgbClr val="7AA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EF54F7E2-B4C0-4718-9227-6B7D3FF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1662113"/>
              <a:ext cx="2700338" cy="1892300"/>
            </a:xfrm>
            <a:custGeom>
              <a:avLst/>
              <a:gdLst>
                <a:gd name="T0" fmla="*/ 1701 w 1701"/>
                <a:gd name="T1" fmla="*/ 1192 h 1192"/>
                <a:gd name="T2" fmla="*/ 0 w 1701"/>
                <a:gd name="T3" fmla="*/ 1192 h 1192"/>
                <a:gd name="T4" fmla="*/ 0 w 1701"/>
                <a:gd name="T5" fmla="*/ 381 h 1192"/>
                <a:gd name="T6" fmla="*/ 293 w 1701"/>
                <a:gd name="T7" fmla="*/ 381 h 1192"/>
                <a:gd name="T8" fmla="*/ 293 w 1701"/>
                <a:gd name="T9" fmla="*/ 1133 h 1192"/>
                <a:gd name="T10" fmla="*/ 1701 w 1701"/>
                <a:gd name="T11" fmla="*/ 0 h 1192"/>
                <a:gd name="T12" fmla="*/ 1701 w 1701"/>
                <a:gd name="T1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1" h="1192">
                  <a:moveTo>
                    <a:pt x="1701" y="1192"/>
                  </a:moveTo>
                  <a:lnTo>
                    <a:pt x="0" y="1192"/>
                  </a:lnTo>
                  <a:lnTo>
                    <a:pt x="0" y="381"/>
                  </a:lnTo>
                  <a:lnTo>
                    <a:pt x="293" y="381"/>
                  </a:lnTo>
                  <a:lnTo>
                    <a:pt x="293" y="1133"/>
                  </a:lnTo>
                  <a:lnTo>
                    <a:pt x="1701" y="0"/>
                  </a:lnTo>
                  <a:lnTo>
                    <a:pt x="1701" y="1192"/>
                  </a:lnTo>
                  <a:close/>
                </a:path>
              </a:pathLst>
            </a:custGeom>
            <a:solidFill>
              <a:srgbClr val="7AA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27729BCA-284E-4B43-B37F-1F3625348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451" y="1662113"/>
              <a:ext cx="2351088" cy="2251075"/>
            </a:xfrm>
            <a:custGeom>
              <a:avLst/>
              <a:gdLst>
                <a:gd name="T0" fmla="*/ 970 w 970"/>
                <a:gd name="T1" fmla="*/ 833 h 930"/>
                <a:gd name="T2" fmla="*/ 970 w 970"/>
                <a:gd name="T3" fmla="*/ 930 h 930"/>
                <a:gd name="T4" fmla="*/ 777 w 970"/>
                <a:gd name="T5" fmla="*/ 930 h 930"/>
                <a:gd name="T6" fmla="*/ 777 w 970"/>
                <a:gd name="T7" fmla="*/ 782 h 930"/>
                <a:gd name="T8" fmla="*/ 274 w 970"/>
                <a:gd name="T9" fmla="*/ 782 h 930"/>
                <a:gd name="T10" fmla="*/ 0 w 970"/>
                <a:gd name="T11" fmla="*/ 782 h 930"/>
                <a:gd name="T12" fmla="*/ 214 w 970"/>
                <a:gd name="T13" fmla="*/ 610 h 930"/>
                <a:gd name="T14" fmla="*/ 813 w 970"/>
                <a:gd name="T15" fmla="*/ 127 h 930"/>
                <a:gd name="T16" fmla="*/ 970 w 970"/>
                <a:gd name="T17" fmla="*/ 0 h 930"/>
                <a:gd name="T18" fmla="*/ 970 w 970"/>
                <a:gd name="T19" fmla="*/ 202 h 930"/>
                <a:gd name="T20" fmla="*/ 970 w 970"/>
                <a:gd name="T21" fmla="*/ 588 h 930"/>
                <a:gd name="T22" fmla="*/ 970 w 970"/>
                <a:gd name="T23" fmla="*/ 782 h 930"/>
                <a:gd name="T24" fmla="*/ 970 w 970"/>
                <a:gd name="T25" fmla="*/ 833 h 930"/>
                <a:gd name="T26" fmla="*/ 777 w 970"/>
                <a:gd name="T27" fmla="*/ 588 h 930"/>
                <a:gd name="T28" fmla="*/ 777 w 970"/>
                <a:gd name="T29" fmla="*/ 405 h 930"/>
                <a:gd name="T30" fmla="*/ 548 w 970"/>
                <a:gd name="T31" fmla="*/ 588 h 930"/>
                <a:gd name="T32" fmla="*/ 777 w 970"/>
                <a:gd name="T33" fmla="*/ 588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0" h="930">
                  <a:moveTo>
                    <a:pt x="970" y="833"/>
                  </a:moveTo>
                  <a:lnTo>
                    <a:pt x="970" y="930"/>
                  </a:lnTo>
                  <a:lnTo>
                    <a:pt x="777" y="930"/>
                  </a:lnTo>
                  <a:lnTo>
                    <a:pt x="777" y="782"/>
                  </a:lnTo>
                  <a:lnTo>
                    <a:pt x="274" y="782"/>
                  </a:lnTo>
                  <a:lnTo>
                    <a:pt x="0" y="782"/>
                  </a:lnTo>
                  <a:lnTo>
                    <a:pt x="214" y="610"/>
                  </a:lnTo>
                  <a:lnTo>
                    <a:pt x="813" y="127"/>
                  </a:lnTo>
                  <a:lnTo>
                    <a:pt x="970" y="0"/>
                  </a:lnTo>
                  <a:lnTo>
                    <a:pt x="970" y="202"/>
                  </a:lnTo>
                  <a:lnTo>
                    <a:pt x="970" y="588"/>
                  </a:lnTo>
                  <a:lnTo>
                    <a:pt x="970" y="782"/>
                  </a:lnTo>
                  <a:lnTo>
                    <a:pt x="970" y="833"/>
                  </a:lnTo>
                  <a:close/>
                  <a:moveTo>
                    <a:pt x="777" y="588"/>
                  </a:moveTo>
                  <a:lnTo>
                    <a:pt x="777" y="405"/>
                  </a:lnTo>
                  <a:lnTo>
                    <a:pt x="548" y="588"/>
                  </a:lnTo>
                  <a:lnTo>
                    <a:pt x="777" y="588"/>
                  </a:lnTo>
                  <a:close/>
                </a:path>
              </a:pathLst>
            </a:cu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Oval 8">
              <a:extLst>
                <a:ext uri="{FF2B5EF4-FFF2-40B4-BE49-F238E27FC236}">
                  <a16:creationId xmlns:a16="http://schemas.microsoft.com/office/drawing/2014/main" xmlns="" id="{405A31DA-AA06-4AFE-9C82-76F1B4371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1838" y="3516313"/>
              <a:ext cx="438150" cy="434975"/>
            </a:xfrm>
            <a:prstGeom prst="ellipse">
              <a:avLst/>
            </a:pr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2B67F635-A951-4119-BD38-CDB9F72FFD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088" y="3908425"/>
              <a:ext cx="1873250" cy="2857500"/>
            </a:xfrm>
            <a:custGeom>
              <a:avLst/>
              <a:gdLst>
                <a:gd name="T0" fmla="*/ 0 w 773"/>
                <a:gd name="T1" fmla="*/ 823 h 1181"/>
                <a:gd name="T2" fmla="*/ 0 w 773"/>
                <a:gd name="T3" fmla="*/ 221 h 1181"/>
                <a:gd name="T4" fmla="*/ 65 w 773"/>
                <a:gd name="T5" fmla="*/ 65 h 1181"/>
                <a:gd name="T6" fmla="*/ 221 w 773"/>
                <a:gd name="T7" fmla="*/ 0 h 1181"/>
                <a:gd name="T8" fmla="*/ 551 w 773"/>
                <a:gd name="T9" fmla="*/ 0 h 1181"/>
                <a:gd name="T10" fmla="*/ 708 w 773"/>
                <a:gd name="T11" fmla="*/ 65 h 1181"/>
                <a:gd name="T12" fmla="*/ 773 w 773"/>
                <a:gd name="T13" fmla="*/ 221 h 1181"/>
                <a:gd name="T14" fmla="*/ 773 w 773"/>
                <a:gd name="T15" fmla="*/ 602 h 1181"/>
                <a:gd name="T16" fmla="*/ 708 w 773"/>
                <a:gd name="T17" fmla="*/ 758 h 1181"/>
                <a:gd name="T18" fmla="*/ 551 w 773"/>
                <a:gd name="T19" fmla="*/ 823 h 1181"/>
                <a:gd name="T20" fmla="*/ 193 w 773"/>
                <a:gd name="T21" fmla="*/ 823 h 1181"/>
                <a:gd name="T22" fmla="*/ 193 w 773"/>
                <a:gd name="T23" fmla="*/ 1084 h 1181"/>
                <a:gd name="T24" fmla="*/ 193 w 773"/>
                <a:gd name="T25" fmla="*/ 1181 h 1181"/>
                <a:gd name="T26" fmla="*/ 0 w 773"/>
                <a:gd name="T27" fmla="*/ 1181 h 1181"/>
                <a:gd name="T28" fmla="*/ 0 w 773"/>
                <a:gd name="T29" fmla="*/ 1084 h 1181"/>
                <a:gd name="T30" fmla="*/ 0 w 773"/>
                <a:gd name="T31" fmla="*/ 823 h 1181"/>
                <a:gd name="T32" fmla="*/ 193 w 773"/>
                <a:gd name="T33" fmla="*/ 629 h 1181"/>
                <a:gd name="T34" fmla="*/ 551 w 773"/>
                <a:gd name="T35" fmla="*/ 629 h 1181"/>
                <a:gd name="T36" fmla="*/ 571 w 773"/>
                <a:gd name="T37" fmla="*/ 621 h 1181"/>
                <a:gd name="T38" fmla="*/ 579 w 773"/>
                <a:gd name="T39" fmla="*/ 602 h 1181"/>
                <a:gd name="T40" fmla="*/ 579 w 773"/>
                <a:gd name="T41" fmla="*/ 221 h 1181"/>
                <a:gd name="T42" fmla="*/ 571 w 773"/>
                <a:gd name="T43" fmla="*/ 202 h 1181"/>
                <a:gd name="T44" fmla="*/ 551 w 773"/>
                <a:gd name="T45" fmla="*/ 194 h 1181"/>
                <a:gd name="T46" fmla="*/ 221 w 773"/>
                <a:gd name="T47" fmla="*/ 194 h 1181"/>
                <a:gd name="T48" fmla="*/ 202 w 773"/>
                <a:gd name="T49" fmla="*/ 202 h 1181"/>
                <a:gd name="T50" fmla="*/ 193 w 773"/>
                <a:gd name="T51" fmla="*/ 221 h 1181"/>
                <a:gd name="T52" fmla="*/ 193 w 773"/>
                <a:gd name="T53" fmla="*/ 6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3" h="1181">
                  <a:moveTo>
                    <a:pt x="0" y="823"/>
                  </a:moveTo>
                  <a:lnTo>
                    <a:pt x="0" y="221"/>
                  </a:lnTo>
                  <a:cubicBezTo>
                    <a:pt x="0" y="160"/>
                    <a:pt x="24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551" y="0"/>
                  </a:lnTo>
                  <a:cubicBezTo>
                    <a:pt x="612" y="0"/>
                    <a:pt x="668" y="25"/>
                    <a:pt x="708" y="65"/>
                  </a:cubicBezTo>
                  <a:cubicBezTo>
                    <a:pt x="748" y="105"/>
                    <a:pt x="773" y="160"/>
                    <a:pt x="773" y="221"/>
                  </a:cubicBezTo>
                  <a:lnTo>
                    <a:pt x="773" y="602"/>
                  </a:lnTo>
                  <a:cubicBezTo>
                    <a:pt x="773" y="663"/>
                    <a:pt x="748" y="718"/>
                    <a:pt x="708" y="758"/>
                  </a:cubicBezTo>
                  <a:cubicBezTo>
                    <a:pt x="668" y="798"/>
                    <a:pt x="612" y="823"/>
                    <a:pt x="551" y="823"/>
                  </a:cubicBezTo>
                  <a:lnTo>
                    <a:pt x="193" y="823"/>
                  </a:lnTo>
                  <a:lnTo>
                    <a:pt x="193" y="1084"/>
                  </a:lnTo>
                  <a:lnTo>
                    <a:pt x="193" y="1181"/>
                  </a:lnTo>
                  <a:lnTo>
                    <a:pt x="0" y="1181"/>
                  </a:lnTo>
                  <a:lnTo>
                    <a:pt x="0" y="1084"/>
                  </a:lnTo>
                  <a:lnTo>
                    <a:pt x="0" y="823"/>
                  </a:lnTo>
                  <a:close/>
                  <a:moveTo>
                    <a:pt x="193" y="629"/>
                  </a:moveTo>
                  <a:lnTo>
                    <a:pt x="551" y="629"/>
                  </a:lnTo>
                  <a:cubicBezTo>
                    <a:pt x="559" y="629"/>
                    <a:pt x="566" y="626"/>
                    <a:pt x="571" y="621"/>
                  </a:cubicBezTo>
                  <a:cubicBezTo>
                    <a:pt x="576" y="616"/>
                    <a:pt x="579" y="609"/>
                    <a:pt x="579" y="602"/>
                  </a:cubicBezTo>
                  <a:lnTo>
                    <a:pt x="579" y="221"/>
                  </a:lnTo>
                  <a:cubicBezTo>
                    <a:pt x="579" y="214"/>
                    <a:pt x="576" y="207"/>
                    <a:pt x="571" y="202"/>
                  </a:cubicBezTo>
                  <a:cubicBezTo>
                    <a:pt x="566" y="197"/>
                    <a:pt x="559" y="194"/>
                    <a:pt x="551" y="194"/>
                  </a:cubicBezTo>
                  <a:lnTo>
                    <a:pt x="221" y="194"/>
                  </a:lnTo>
                  <a:cubicBezTo>
                    <a:pt x="213" y="194"/>
                    <a:pt x="207" y="197"/>
                    <a:pt x="202" y="202"/>
                  </a:cubicBezTo>
                  <a:cubicBezTo>
                    <a:pt x="197" y="207"/>
                    <a:pt x="193" y="214"/>
                    <a:pt x="193" y="221"/>
                  </a:cubicBezTo>
                  <a:lnTo>
                    <a:pt x="193" y="629"/>
                  </a:lnTo>
                  <a:close/>
                </a:path>
              </a:pathLst>
            </a:cu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678D295C-EFCF-4D36-A713-1E9D23AAA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4763" y="3910013"/>
              <a:ext cx="1878013" cy="1989138"/>
            </a:xfrm>
            <a:custGeom>
              <a:avLst/>
              <a:gdLst>
                <a:gd name="T0" fmla="*/ 222 w 775"/>
                <a:gd name="T1" fmla="*/ 0 h 822"/>
                <a:gd name="T2" fmla="*/ 554 w 775"/>
                <a:gd name="T3" fmla="*/ 0 h 822"/>
                <a:gd name="T4" fmla="*/ 711 w 775"/>
                <a:gd name="T5" fmla="*/ 65 h 822"/>
                <a:gd name="T6" fmla="*/ 775 w 775"/>
                <a:gd name="T7" fmla="*/ 221 h 822"/>
                <a:gd name="T8" fmla="*/ 775 w 775"/>
                <a:gd name="T9" fmla="*/ 725 h 822"/>
                <a:gd name="T10" fmla="*/ 775 w 775"/>
                <a:gd name="T11" fmla="*/ 822 h 822"/>
                <a:gd name="T12" fmla="*/ 679 w 775"/>
                <a:gd name="T13" fmla="*/ 822 h 822"/>
                <a:gd name="T14" fmla="*/ 222 w 775"/>
                <a:gd name="T15" fmla="*/ 822 h 822"/>
                <a:gd name="T16" fmla="*/ 65 w 775"/>
                <a:gd name="T17" fmla="*/ 757 h 822"/>
                <a:gd name="T18" fmla="*/ 0 w 775"/>
                <a:gd name="T19" fmla="*/ 601 h 822"/>
                <a:gd name="T20" fmla="*/ 0 w 775"/>
                <a:gd name="T21" fmla="*/ 221 h 822"/>
                <a:gd name="T22" fmla="*/ 65 w 775"/>
                <a:gd name="T23" fmla="*/ 65 h 822"/>
                <a:gd name="T24" fmla="*/ 222 w 775"/>
                <a:gd name="T25" fmla="*/ 0 h 822"/>
                <a:gd name="T26" fmla="*/ 554 w 775"/>
                <a:gd name="T27" fmla="*/ 194 h 822"/>
                <a:gd name="T28" fmla="*/ 222 w 775"/>
                <a:gd name="T29" fmla="*/ 194 h 822"/>
                <a:gd name="T30" fmla="*/ 202 w 775"/>
                <a:gd name="T31" fmla="*/ 202 h 822"/>
                <a:gd name="T32" fmla="*/ 194 w 775"/>
                <a:gd name="T33" fmla="*/ 221 h 822"/>
                <a:gd name="T34" fmla="*/ 194 w 775"/>
                <a:gd name="T35" fmla="*/ 601 h 822"/>
                <a:gd name="T36" fmla="*/ 202 w 775"/>
                <a:gd name="T37" fmla="*/ 620 h 822"/>
                <a:gd name="T38" fmla="*/ 222 w 775"/>
                <a:gd name="T39" fmla="*/ 628 h 822"/>
                <a:gd name="T40" fmla="*/ 582 w 775"/>
                <a:gd name="T41" fmla="*/ 628 h 822"/>
                <a:gd name="T42" fmla="*/ 582 w 775"/>
                <a:gd name="T43" fmla="*/ 221 h 822"/>
                <a:gd name="T44" fmla="*/ 573 w 775"/>
                <a:gd name="T45" fmla="*/ 202 h 822"/>
                <a:gd name="T46" fmla="*/ 554 w 775"/>
                <a:gd name="T47" fmla="*/ 1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5" h="822">
                  <a:moveTo>
                    <a:pt x="222" y="0"/>
                  </a:moveTo>
                  <a:lnTo>
                    <a:pt x="554" y="0"/>
                  </a:lnTo>
                  <a:cubicBezTo>
                    <a:pt x="615" y="0"/>
                    <a:pt x="670" y="25"/>
                    <a:pt x="711" y="65"/>
                  </a:cubicBezTo>
                  <a:cubicBezTo>
                    <a:pt x="751" y="105"/>
                    <a:pt x="775" y="160"/>
                    <a:pt x="775" y="221"/>
                  </a:cubicBezTo>
                  <a:lnTo>
                    <a:pt x="775" y="725"/>
                  </a:lnTo>
                  <a:lnTo>
                    <a:pt x="775" y="822"/>
                  </a:lnTo>
                  <a:lnTo>
                    <a:pt x="679" y="822"/>
                  </a:lnTo>
                  <a:lnTo>
                    <a:pt x="222" y="822"/>
                  </a:lnTo>
                  <a:cubicBezTo>
                    <a:pt x="161" y="822"/>
                    <a:pt x="105" y="797"/>
                    <a:pt x="65" y="757"/>
                  </a:cubicBezTo>
                  <a:cubicBezTo>
                    <a:pt x="25" y="717"/>
                    <a:pt x="0" y="662"/>
                    <a:pt x="0" y="601"/>
                  </a:cubicBez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1" y="0"/>
                    <a:pt x="222" y="0"/>
                  </a:cubicBezTo>
                  <a:close/>
                  <a:moveTo>
                    <a:pt x="554" y="194"/>
                  </a:moveTo>
                  <a:lnTo>
                    <a:pt x="222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601"/>
                  </a:lnTo>
                  <a:cubicBezTo>
                    <a:pt x="194" y="608"/>
                    <a:pt x="197" y="615"/>
                    <a:pt x="202" y="620"/>
                  </a:cubicBezTo>
                  <a:cubicBezTo>
                    <a:pt x="207" y="625"/>
                    <a:pt x="214" y="628"/>
                    <a:pt x="222" y="628"/>
                  </a:cubicBezTo>
                  <a:lnTo>
                    <a:pt x="582" y="628"/>
                  </a:lnTo>
                  <a:lnTo>
                    <a:pt x="582" y="221"/>
                  </a:lnTo>
                  <a:cubicBezTo>
                    <a:pt x="582" y="214"/>
                    <a:pt x="578" y="207"/>
                    <a:pt x="573" y="202"/>
                  </a:cubicBezTo>
                  <a:cubicBezTo>
                    <a:pt x="568" y="197"/>
                    <a:pt x="562" y="194"/>
                    <a:pt x="554" y="194"/>
                  </a:cubicBezTo>
                  <a:close/>
                </a:path>
              </a:pathLst>
            </a:cu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47A85193-C1BC-4307-84CC-C227B5FE8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3908425"/>
              <a:ext cx="465138" cy="1985963"/>
            </a:xfrm>
            <a:custGeom>
              <a:avLst/>
              <a:gdLst>
                <a:gd name="T0" fmla="*/ 293 w 293"/>
                <a:gd name="T1" fmla="*/ 1103 h 1251"/>
                <a:gd name="T2" fmla="*/ 293 w 293"/>
                <a:gd name="T3" fmla="*/ 1251 h 1251"/>
                <a:gd name="T4" fmla="*/ 0 w 293"/>
                <a:gd name="T5" fmla="*/ 1251 h 1251"/>
                <a:gd name="T6" fmla="*/ 0 w 293"/>
                <a:gd name="T7" fmla="*/ 0 h 1251"/>
                <a:gd name="T8" fmla="*/ 293 w 293"/>
                <a:gd name="T9" fmla="*/ 0 h 1251"/>
                <a:gd name="T10" fmla="*/ 293 w 293"/>
                <a:gd name="T11" fmla="*/ 148 h 1251"/>
                <a:gd name="T12" fmla="*/ 293 w 293"/>
                <a:gd name="T13" fmla="*/ 1103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251">
                  <a:moveTo>
                    <a:pt x="293" y="1103"/>
                  </a:moveTo>
                  <a:lnTo>
                    <a:pt x="293" y="1251"/>
                  </a:lnTo>
                  <a:lnTo>
                    <a:pt x="0" y="1251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148"/>
                  </a:lnTo>
                  <a:lnTo>
                    <a:pt x="293" y="1103"/>
                  </a:lnTo>
                  <a:close/>
                </a:path>
              </a:pathLst>
            </a:cu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DD2049F6-B5ED-4085-BCE2-AC6DD76AA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1" y="3908425"/>
              <a:ext cx="1401763" cy="1990725"/>
            </a:xfrm>
            <a:custGeom>
              <a:avLst/>
              <a:gdLst>
                <a:gd name="T0" fmla="*/ 194 w 578"/>
                <a:gd name="T1" fmla="*/ 726 h 823"/>
                <a:gd name="T2" fmla="*/ 194 w 578"/>
                <a:gd name="T3" fmla="*/ 823 h 823"/>
                <a:gd name="T4" fmla="*/ 0 w 578"/>
                <a:gd name="T5" fmla="*/ 823 h 823"/>
                <a:gd name="T6" fmla="*/ 0 w 578"/>
                <a:gd name="T7" fmla="*/ 221 h 823"/>
                <a:gd name="T8" fmla="*/ 65 w 578"/>
                <a:gd name="T9" fmla="*/ 65 h 823"/>
                <a:gd name="T10" fmla="*/ 221 w 578"/>
                <a:gd name="T11" fmla="*/ 0 h 823"/>
                <a:gd name="T12" fmla="*/ 481 w 578"/>
                <a:gd name="T13" fmla="*/ 0 h 823"/>
                <a:gd name="T14" fmla="*/ 578 w 578"/>
                <a:gd name="T15" fmla="*/ 0 h 823"/>
                <a:gd name="T16" fmla="*/ 578 w 578"/>
                <a:gd name="T17" fmla="*/ 194 h 823"/>
                <a:gd name="T18" fmla="*/ 481 w 578"/>
                <a:gd name="T19" fmla="*/ 194 h 823"/>
                <a:gd name="T20" fmla="*/ 221 w 578"/>
                <a:gd name="T21" fmla="*/ 194 h 823"/>
                <a:gd name="T22" fmla="*/ 202 w 578"/>
                <a:gd name="T23" fmla="*/ 202 h 823"/>
                <a:gd name="T24" fmla="*/ 194 w 578"/>
                <a:gd name="T25" fmla="*/ 221 h 823"/>
                <a:gd name="T26" fmla="*/ 194 w 578"/>
                <a:gd name="T27" fmla="*/ 726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8" h="823">
                  <a:moveTo>
                    <a:pt x="194" y="726"/>
                  </a:moveTo>
                  <a:lnTo>
                    <a:pt x="194" y="823"/>
                  </a:lnTo>
                  <a:lnTo>
                    <a:pt x="0" y="823"/>
                  </a:ln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481" y="0"/>
                  </a:lnTo>
                  <a:lnTo>
                    <a:pt x="578" y="0"/>
                  </a:lnTo>
                  <a:lnTo>
                    <a:pt x="578" y="194"/>
                  </a:lnTo>
                  <a:lnTo>
                    <a:pt x="481" y="194"/>
                  </a:lnTo>
                  <a:lnTo>
                    <a:pt x="221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726"/>
                  </a:lnTo>
                  <a:close/>
                </a:path>
              </a:pathLst>
            </a:cu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xmlns="" id="{3B5E708B-6CB0-4AD3-9C9C-6485B5E99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413" y="1681163"/>
              <a:ext cx="473075" cy="473075"/>
            </a:xfrm>
            <a:prstGeom prst="ellipse">
              <a:avLst/>
            </a:pr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ABAFE63D-95D6-4E8F-9834-DC363B7A9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1" y="1679575"/>
              <a:ext cx="1878013" cy="1874838"/>
            </a:xfrm>
            <a:custGeom>
              <a:avLst/>
              <a:gdLst>
                <a:gd name="T0" fmla="*/ 221 w 775"/>
                <a:gd name="T1" fmla="*/ 0 h 775"/>
                <a:gd name="T2" fmla="*/ 553 w 775"/>
                <a:gd name="T3" fmla="*/ 0 h 775"/>
                <a:gd name="T4" fmla="*/ 710 w 775"/>
                <a:gd name="T5" fmla="*/ 65 h 775"/>
                <a:gd name="T6" fmla="*/ 775 w 775"/>
                <a:gd name="T7" fmla="*/ 222 h 775"/>
                <a:gd name="T8" fmla="*/ 775 w 775"/>
                <a:gd name="T9" fmla="*/ 554 h 775"/>
                <a:gd name="T10" fmla="*/ 710 w 775"/>
                <a:gd name="T11" fmla="*/ 710 h 775"/>
                <a:gd name="T12" fmla="*/ 553 w 775"/>
                <a:gd name="T13" fmla="*/ 775 h 775"/>
                <a:gd name="T14" fmla="*/ 221 w 775"/>
                <a:gd name="T15" fmla="*/ 775 h 775"/>
                <a:gd name="T16" fmla="*/ 64 w 775"/>
                <a:gd name="T17" fmla="*/ 710 h 775"/>
                <a:gd name="T18" fmla="*/ 0 w 775"/>
                <a:gd name="T19" fmla="*/ 554 h 775"/>
                <a:gd name="T20" fmla="*/ 0 w 775"/>
                <a:gd name="T21" fmla="*/ 222 h 775"/>
                <a:gd name="T22" fmla="*/ 64 w 775"/>
                <a:gd name="T23" fmla="*/ 65 h 775"/>
                <a:gd name="T24" fmla="*/ 221 w 775"/>
                <a:gd name="T25" fmla="*/ 0 h 775"/>
                <a:gd name="T26" fmla="*/ 553 w 775"/>
                <a:gd name="T27" fmla="*/ 194 h 775"/>
                <a:gd name="T28" fmla="*/ 221 w 775"/>
                <a:gd name="T29" fmla="*/ 194 h 775"/>
                <a:gd name="T30" fmla="*/ 201 w 775"/>
                <a:gd name="T31" fmla="*/ 202 h 775"/>
                <a:gd name="T32" fmla="*/ 193 w 775"/>
                <a:gd name="T33" fmla="*/ 222 h 775"/>
                <a:gd name="T34" fmla="*/ 193 w 775"/>
                <a:gd name="T35" fmla="*/ 554 h 775"/>
                <a:gd name="T36" fmla="*/ 201 w 775"/>
                <a:gd name="T37" fmla="*/ 573 h 775"/>
                <a:gd name="T38" fmla="*/ 221 w 775"/>
                <a:gd name="T39" fmla="*/ 581 h 775"/>
                <a:gd name="T40" fmla="*/ 553 w 775"/>
                <a:gd name="T41" fmla="*/ 581 h 775"/>
                <a:gd name="T42" fmla="*/ 573 w 775"/>
                <a:gd name="T43" fmla="*/ 573 h 775"/>
                <a:gd name="T44" fmla="*/ 581 w 775"/>
                <a:gd name="T45" fmla="*/ 554 h 775"/>
                <a:gd name="T46" fmla="*/ 581 w 775"/>
                <a:gd name="T47" fmla="*/ 222 h 775"/>
                <a:gd name="T48" fmla="*/ 573 w 775"/>
                <a:gd name="T49" fmla="*/ 202 h 775"/>
                <a:gd name="T50" fmla="*/ 553 w 775"/>
                <a:gd name="T51" fmla="*/ 19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5" h="775">
                  <a:moveTo>
                    <a:pt x="221" y="0"/>
                  </a:moveTo>
                  <a:lnTo>
                    <a:pt x="553" y="0"/>
                  </a:lnTo>
                  <a:cubicBezTo>
                    <a:pt x="614" y="0"/>
                    <a:pt x="670" y="25"/>
                    <a:pt x="710" y="65"/>
                  </a:cubicBezTo>
                  <a:cubicBezTo>
                    <a:pt x="750" y="105"/>
                    <a:pt x="775" y="161"/>
                    <a:pt x="775" y="222"/>
                  </a:cubicBezTo>
                  <a:lnTo>
                    <a:pt x="775" y="554"/>
                  </a:lnTo>
                  <a:cubicBezTo>
                    <a:pt x="775" y="615"/>
                    <a:pt x="750" y="670"/>
                    <a:pt x="710" y="710"/>
                  </a:cubicBezTo>
                  <a:cubicBezTo>
                    <a:pt x="670" y="750"/>
                    <a:pt x="614" y="775"/>
                    <a:pt x="553" y="775"/>
                  </a:cubicBezTo>
                  <a:lnTo>
                    <a:pt x="221" y="775"/>
                  </a:lnTo>
                  <a:cubicBezTo>
                    <a:pt x="160" y="775"/>
                    <a:pt x="104" y="750"/>
                    <a:pt x="64" y="710"/>
                  </a:cubicBezTo>
                  <a:cubicBezTo>
                    <a:pt x="24" y="670"/>
                    <a:pt x="0" y="615"/>
                    <a:pt x="0" y="554"/>
                  </a:cubicBezTo>
                  <a:lnTo>
                    <a:pt x="0" y="222"/>
                  </a:lnTo>
                  <a:cubicBezTo>
                    <a:pt x="0" y="161"/>
                    <a:pt x="24" y="105"/>
                    <a:pt x="64" y="65"/>
                  </a:cubicBezTo>
                  <a:cubicBezTo>
                    <a:pt x="104" y="25"/>
                    <a:pt x="160" y="0"/>
                    <a:pt x="221" y="0"/>
                  </a:cubicBezTo>
                  <a:close/>
                  <a:moveTo>
                    <a:pt x="553" y="194"/>
                  </a:moveTo>
                  <a:lnTo>
                    <a:pt x="221" y="194"/>
                  </a:lnTo>
                  <a:cubicBezTo>
                    <a:pt x="213" y="194"/>
                    <a:pt x="206" y="197"/>
                    <a:pt x="201" y="202"/>
                  </a:cubicBezTo>
                  <a:cubicBezTo>
                    <a:pt x="196" y="207"/>
                    <a:pt x="193" y="214"/>
                    <a:pt x="193" y="222"/>
                  </a:cubicBezTo>
                  <a:lnTo>
                    <a:pt x="193" y="554"/>
                  </a:lnTo>
                  <a:cubicBezTo>
                    <a:pt x="193" y="562"/>
                    <a:pt x="196" y="568"/>
                    <a:pt x="201" y="573"/>
                  </a:cubicBezTo>
                  <a:cubicBezTo>
                    <a:pt x="206" y="578"/>
                    <a:pt x="213" y="581"/>
                    <a:pt x="221" y="581"/>
                  </a:cubicBezTo>
                  <a:lnTo>
                    <a:pt x="553" y="581"/>
                  </a:lnTo>
                  <a:cubicBezTo>
                    <a:pt x="561" y="581"/>
                    <a:pt x="568" y="578"/>
                    <a:pt x="573" y="573"/>
                  </a:cubicBezTo>
                  <a:cubicBezTo>
                    <a:pt x="578" y="568"/>
                    <a:pt x="581" y="561"/>
                    <a:pt x="581" y="554"/>
                  </a:cubicBezTo>
                  <a:lnTo>
                    <a:pt x="581" y="222"/>
                  </a:lnTo>
                  <a:cubicBezTo>
                    <a:pt x="581" y="214"/>
                    <a:pt x="578" y="207"/>
                    <a:pt x="573" y="202"/>
                  </a:cubicBezTo>
                  <a:cubicBezTo>
                    <a:pt x="568" y="197"/>
                    <a:pt x="561" y="194"/>
                    <a:pt x="553" y="194"/>
                  </a:cubicBezTo>
                </a:path>
              </a:pathLst>
            </a:cu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43CF383A-E470-4F79-AFD5-CF920ECC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854075"/>
              <a:ext cx="1062038" cy="1062038"/>
            </a:xfrm>
            <a:custGeom>
              <a:avLst/>
              <a:gdLst>
                <a:gd name="T0" fmla="*/ 0 w 438"/>
                <a:gd name="T1" fmla="*/ 439 h 439"/>
                <a:gd name="T2" fmla="*/ 129 w 438"/>
                <a:gd name="T3" fmla="*/ 129 h 439"/>
                <a:gd name="T4" fmla="*/ 438 w 438"/>
                <a:gd name="T5" fmla="*/ 0 h 439"/>
                <a:gd name="T6" fmla="*/ 438 w 438"/>
                <a:gd name="T7" fmla="*/ 196 h 439"/>
                <a:gd name="T8" fmla="*/ 265 w 438"/>
                <a:gd name="T9" fmla="*/ 267 h 439"/>
                <a:gd name="T10" fmla="*/ 194 w 438"/>
                <a:gd name="T11" fmla="*/ 439 h 439"/>
                <a:gd name="T12" fmla="*/ 0 w 438"/>
                <a:gd name="T13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39">
                  <a:moveTo>
                    <a:pt x="0" y="439"/>
                  </a:moveTo>
                  <a:cubicBezTo>
                    <a:pt x="0" y="318"/>
                    <a:pt x="50" y="208"/>
                    <a:pt x="129" y="129"/>
                  </a:cubicBezTo>
                  <a:cubicBezTo>
                    <a:pt x="208" y="49"/>
                    <a:pt x="318" y="0"/>
                    <a:pt x="438" y="0"/>
                  </a:cubicBezTo>
                  <a:lnTo>
                    <a:pt x="438" y="196"/>
                  </a:lnTo>
                  <a:cubicBezTo>
                    <a:pt x="370" y="196"/>
                    <a:pt x="309" y="223"/>
                    <a:pt x="265" y="267"/>
                  </a:cubicBezTo>
                  <a:cubicBezTo>
                    <a:pt x="221" y="311"/>
                    <a:pt x="194" y="372"/>
                    <a:pt x="194" y="439"/>
                  </a:cubicBezTo>
                  <a:lnTo>
                    <a:pt x="0" y="439"/>
                  </a:lnTo>
                  <a:close/>
                </a:path>
              </a:pathLst>
            </a:custGeom>
            <a:solidFill>
              <a:srgbClr val="15A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85DF38D2-5400-459C-8EB6-C5296A201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31750"/>
              <a:ext cx="1885950" cy="1884363"/>
            </a:xfrm>
            <a:custGeom>
              <a:avLst/>
              <a:gdLst>
                <a:gd name="T0" fmla="*/ 0 w 778"/>
                <a:gd name="T1" fmla="*/ 779 h 779"/>
                <a:gd name="T2" fmla="*/ 229 w 778"/>
                <a:gd name="T3" fmla="*/ 228 h 779"/>
                <a:gd name="T4" fmla="*/ 778 w 778"/>
                <a:gd name="T5" fmla="*/ 0 h 779"/>
                <a:gd name="T6" fmla="*/ 778 w 778"/>
                <a:gd name="T7" fmla="*/ 196 h 779"/>
                <a:gd name="T8" fmla="*/ 365 w 778"/>
                <a:gd name="T9" fmla="*/ 367 h 779"/>
                <a:gd name="T10" fmla="*/ 194 w 778"/>
                <a:gd name="T11" fmla="*/ 779 h 779"/>
                <a:gd name="T12" fmla="*/ 0 w 778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8" h="779">
                  <a:moveTo>
                    <a:pt x="0" y="779"/>
                  </a:moveTo>
                  <a:cubicBezTo>
                    <a:pt x="0" y="564"/>
                    <a:pt x="88" y="369"/>
                    <a:pt x="229" y="228"/>
                  </a:cubicBezTo>
                  <a:cubicBezTo>
                    <a:pt x="370" y="87"/>
                    <a:pt x="564" y="0"/>
                    <a:pt x="778" y="0"/>
                  </a:cubicBezTo>
                  <a:lnTo>
                    <a:pt x="778" y="196"/>
                  </a:lnTo>
                  <a:cubicBezTo>
                    <a:pt x="617" y="196"/>
                    <a:pt x="470" y="261"/>
                    <a:pt x="365" y="367"/>
                  </a:cubicBezTo>
                  <a:cubicBezTo>
                    <a:pt x="259" y="472"/>
                    <a:pt x="194" y="618"/>
                    <a:pt x="194" y="779"/>
                  </a:cubicBezTo>
                  <a:lnTo>
                    <a:pt x="0" y="779"/>
                  </a:lnTo>
                  <a:close/>
                </a:path>
              </a:pathLst>
            </a:custGeom>
            <a:solidFill>
              <a:srgbClr val="EF3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6896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6A87B20-0A05-407F-AFA9-5D726BC7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73F4B021-A9E1-465B-8260-C7C4A9C5F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CC2F7E9-F540-45B1-BB2B-7E5CC9CC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D08-980F-4FB0-8F19-817C95A4651F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431A66A-17B1-43E5-BBD8-0B96CF06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5C27A55-2B2B-439B-B216-6E4DE1E1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F4D-5CB7-48BF-87D8-20210F907295}" type="slidenum">
              <a:rPr lang="hu-HU" smtClean="0"/>
              <a:t>‹#›</a:t>
            </a:fld>
            <a:endParaRPr lang="hu-HU"/>
          </a:p>
        </p:txBody>
      </p:sp>
      <p:sp>
        <p:nvSpPr>
          <p:cNvPr id="35" name="Derékszögű háromszög 34">
            <a:extLst>
              <a:ext uri="{FF2B5EF4-FFF2-40B4-BE49-F238E27FC236}">
                <a16:creationId xmlns:a16="http://schemas.microsoft.com/office/drawing/2014/main" xmlns="" id="{B1B31978-66D7-47BD-94BF-FCA9DC1B9CD1}"/>
              </a:ext>
            </a:extLst>
          </p:cNvPr>
          <p:cNvSpPr/>
          <p:nvPr userDrawn="1"/>
        </p:nvSpPr>
        <p:spPr>
          <a:xfrm rot="5400000">
            <a:off x="360638" y="-359783"/>
            <a:ext cx="1440000" cy="2160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xmlns="" id="{832CF7A3-7256-4C93-BDDD-66131954498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7572" y="226082"/>
            <a:ext cx="791162" cy="576000"/>
            <a:chOff x="1652588" y="31750"/>
            <a:chExt cx="8816976" cy="6734175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168CC2F8-AB26-4327-9726-6646FF48B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1" y="2151063"/>
              <a:ext cx="1452563" cy="1168400"/>
            </a:xfrm>
            <a:custGeom>
              <a:avLst/>
              <a:gdLst>
                <a:gd name="T0" fmla="*/ 599 w 599"/>
                <a:gd name="T1" fmla="*/ 483 h 483"/>
                <a:gd name="T2" fmla="*/ 599 w 599"/>
                <a:gd name="T3" fmla="*/ 0 h 483"/>
                <a:gd name="T4" fmla="*/ 0 w 599"/>
                <a:gd name="T5" fmla="*/ 483 h 483"/>
                <a:gd name="T6" fmla="*/ 599 w 599"/>
                <a:gd name="T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9" h="483">
                  <a:moveTo>
                    <a:pt x="599" y="483"/>
                  </a:moveTo>
                  <a:lnTo>
                    <a:pt x="599" y="0"/>
                  </a:lnTo>
                  <a:lnTo>
                    <a:pt x="0" y="483"/>
                  </a:lnTo>
                  <a:lnTo>
                    <a:pt x="599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F479DBF5-40E5-4F06-B09C-75C46B2CD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1662113"/>
              <a:ext cx="2700338" cy="1892300"/>
            </a:xfrm>
            <a:custGeom>
              <a:avLst/>
              <a:gdLst>
                <a:gd name="T0" fmla="*/ 1701 w 1701"/>
                <a:gd name="T1" fmla="*/ 1192 h 1192"/>
                <a:gd name="T2" fmla="*/ 0 w 1701"/>
                <a:gd name="T3" fmla="*/ 1192 h 1192"/>
                <a:gd name="T4" fmla="*/ 0 w 1701"/>
                <a:gd name="T5" fmla="*/ 381 h 1192"/>
                <a:gd name="T6" fmla="*/ 293 w 1701"/>
                <a:gd name="T7" fmla="*/ 381 h 1192"/>
                <a:gd name="T8" fmla="*/ 293 w 1701"/>
                <a:gd name="T9" fmla="*/ 1133 h 1192"/>
                <a:gd name="T10" fmla="*/ 1701 w 1701"/>
                <a:gd name="T11" fmla="*/ 0 h 1192"/>
                <a:gd name="T12" fmla="*/ 1701 w 1701"/>
                <a:gd name="T1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1" h="1192">
                  <a:moveTo>
                    <a:pt x="1701" y="1192"/>
                  </a:moveTo>
                  <a:lnTo>
                    <a:pt x="0" y="1192"/>
                  </a:lnTo>
                  <a:lnTo>
                    <a:pt x="0" y="381"/>
                  </a:lnTo>
                  <a:lnTo>
                    <a:pt x="293" y="381"/>
                  </a:lnTo>
                  <a:lnTo>
                    <a:pt x="293" y="1133"/>
                  </a:lnTo>
                  <a:lnTo>
                    <a:pt x="1701" y="0"/>
                  </a:lnTo>
                  <a:lnTo>
                    <a:pt x="1701" y="1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FEA37594-CB4E-4576-B601-D18701AAF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451" y="1662113"/>
              <a:ext cx="2351088" cy="2251075"/>
            </a:xfrm>
            <a:custGeom>
              <a:avLst/>
              <a:gdLst>
                <a:gd name="T0" fmla="*/ 970 w 970"/>
                <a:gd name="T1" fmla="*/ 833 h 930"/>
                <a:gd name="T2" fmla="*/ 970 w 970"/>
                <a:gd name="T3" fmla="*/ 930 h 930"/>
                <a:gd name="T4" fmla="*/ 777 w 970"/>
                <a:gd name="T5" fmla="*/ 930 h 930"/>
                <a:gd name="T6" fmla="*/ 777 w 970"/>
                <a:gd name="T7" fmla="*/ 782 h 930"/>
                <a:gd name="T8" fmla="*/ 274 w 970"/>
                <a:gd name="T9" fmla="*/ 782 h 930"/>
                <a:gd name="T10" fmla="*/ 0 w 970"/>
                <a:gd name="T11" fmla="*/ 782 h 930"/>
                <a:gd name="T12" fmla="*/ 214 w 970"/>
                <a:gd name="T13" fmla="*/ 610 h 930"/>
                <a:gd name="T14" fmla="*/ 813 w 970"/>
                <a:gd name="T15" fmla="*/ 127 h 930"/>
                <a:gd name="T16" fmla="*/ 970 w 970"/>
                <a:gd name="T17" fmla="*/ 0 h 930"/>
                <a:gd name="T18" fmla="*/ 970 w 970"/>
                <a:gd name="T19" fmla="*/ 202 h 930"/>
                <a:gd name="T20" fmla="*/ 970 w 970"/>
                <a:gd name="T21" fmla="*/ 588 h 930"/>
                <a:gd name="T22" fmla="*/ 970 w 970"/>
                <a:gd name="T23" fmla="*/ 782 h 930"/>
                <a:gd name="T24" fmla="*/ 970 w 970"/>
                <a:gd name="T25" fmla="*/ 833 h 930"/>
                <a:gd name="T26" fmla="*/ 777 w 970"/>
                <a:gd name="T27" fmla="*/ 588 h 930"/>
                <a:gd name="T28" fmla="*/ 777 w 970"/>
                <a:gd name="T29" fmla="*/ 405 h 930"/>
                <a:gd name="T30" fmla="*/ 548 w 970"/>
                <a:gd name="T31" fmla="*/ 588 h 930"/>
                <a:gd name="T32" fmla="*/ 777 w 970"/>
                <a:gd name="T33" fmla="*/ 588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0" h="930">
                  <a:moveTo>
                    <a:pt x="970" y="833"/>
                  </a:moveTo>
                  <a:lnTo>
                    <a:pt x="970" y="930"/>
                  </a:lnTo>
                  <a:lnTo>
                    <a:pt x="777" y="930"/>
                  </a:lnTo>
                  <a:lnTo>
                    <a:pt x="777" y="782"/>
                  </a:lnTo>
                  <a:lnTo>
                    <a:pt x="274" y="782"/>
                  </a:lnTo>
                  <a:lnTo>
                    <a:pt x="0" y="782"/>
                  </a:lnTo>
                  <a:lnTo>
                    <a:pt x="214" y="610"/>
                  </a:lnTo>
                  <a:lnTo>
                    <a:pt x="813" y="127"/>
                  </a:lnTo>
                  <a:lnTo>
                    <a:pt x="970" y="0"/>
                  </a:lnTo>
                  <a:lnTo>
                    <a:pt x="970" y="202"/>
                  </a:lnTo>
                  <a:lnTo>
                    <a:pt x="970" y="588"/>
                  </a:lnTo>
                  <a:lnTo>
                    <a:pt x="970" y="782"/>
                  </a:lnTo>
                  <a:lnTo>
                    <a:pt x="970" y="833"/>
                  </a:lnTo>
                  <a:close/>
                  <a:moveTo>
                    <a:pt x="777" y="588"/>
                  </a:moveTo>
                  <a:lnTo>
                    <a:pt x="777" y="405"/>
                  </a:lnTo>
                  <a:lnTo>
                    <a:pt x="548" y="588"/>
                  </a:lnTo>
                  <a:lnTo>
                    <a:pt x="777" y="5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Oval 8">
              <a:extLst>
                <a:ext uri="{FF2B5EF4-FFF2-40B4-BE49-F238E27FC236}">
                  <a16:creationId xmlns:a16="http://schemas.microsoft.com/office/drawing/2014/main" xmlns="" id="{45A603A4-3C44-4EB4-A036-B3F3A530E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1838" y="3516313"/>
              <a:ext cx="438150" cy="434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B9BF687E-E011-413D-954A-87719D88F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088" y="3908425"/>
              <a:ext cx="1873250" cy="2857500"/>
            </a:xfrm>
            <a:custGeom>
              <a:avLst/>
              <a:gdLst>
                <a:gd name="T0" fmla="*/ 0 w 773"/>
                <a:gd name="T1" fmla="*/ 823 h 1181"/>
                <a:gd name="T2" fmla="*/ 0 w 773"/>
                <a:gd name="T3" fmla="*/ 221 h 1181"/>
                <a:gd name="T4" fmla="*/ 65 w 773"/>
                <a:gd name="T5" fmla="*/ 65 h 1181"/>
                <a:gd name="T6" fmla="*/ 221 w 773"/>
                <a:gd name="T7" fmla="*/ 0 h 1181"/>
                <a:gd name="T8" fmla="*/ 551 w 773"/>
                <a:gd name="T9" fmla="*/ 0 h 1181"/>
                <a:gd name="T10" fmla="*/ 708 w 773"/>
                <a:gd name="T11" fmla="*/ 65 h 1181"/>
                <a:gd name="T12" fmla="*/ 773 w 773"/>
                <a:gd name="T13" fmla="*/ 221 h 1181"/>
                <a:gd name="T14" fmla="*/ 773 w 773"/>
                <a:gd name="T15" fmla="*/ 602 h 1181"/>
                <a:gd name="T16" fmla="*/ 708 w 773"/>
                <a:gd name="T17" fmla="*/ 758 h 1181"/>
                <a:gd name="T18" fmla="*/ 551 w 773"/>
                <a:gd name="T19" fmla="*/ 823 h 1181"/>
                <a:gd name="T20" fmla="*/ 193 w 773"/>
                <a:gd name="T21" fmla="*/ 823 h 1181"/>
                <a:gd name="T22" fmla="*/ 193 w 773"/>
                <a:gd name="T23" fmla="*/ 1084 h 1181"/>
                <a:gd name="T24" fmla="*/ 193 w 773"/>
                <a:gd name="T25" fmla="*/ 1181 h 1181"/>
                <a:gd name="T26" fmla="*/ 0 w 773"/>
                <a:gd name="T27" fmla="*/ 1181 h 1181"/>
                <a:gd name="T28" fmla="*/ 0 w 773"/>
                <a:gd name="T29" fmla="*/ 1084 h 1181"/>
                <a:gd name="T30" fmla="*/ 0 w 773"/>
                <a:gd name="T31" fmla="*/ 823 h 1181"/>
                <a:gd name="T32" fmla="*/ 193 w 773"/>
                <a:gd name="T33" fmla="*/ 629 h 1181"/>
                <a:gd name="T34" fmla="*/ 551 w 773"/>
                <a:gd name="T35" fmla="*/ 629 h 1181"/>
                <a:gd name="T36" fmla="*/ 571 w 773"/>
                <a:gd name="T37" fmla="*/ 621 h 1181"/>
                <a:gd name="T38" fmla="*/ 579 w 773"/>
                <a:gd name="T39" fmla="*/ 602 h 1181"/>
                <a:gd name="T40" fmla="*/ 579 w 773"/>
                <a:gd name="T41" fmla="*/ 221 h 1181"/>
                <a:gd name="T42" fmla="*/ 571 w 773"/>
                <a:gd name="T43" fmla="*/ 202 h 1181"/>
                <a:gd name="T44" fmla="*/ 551 w 773"/>
                <a:gd name="T45" fmla="*/ 194 h 1181"/>
                <a:gd name="T46" fmla="*/ 221 w 773"/>
                <a:gd name="T47" fmla="*/ 194 h 1181"/>
                <a:gd name="T48" fmla="*/ 202 w 773"/>
                <a:gd name="T49" fmla="*/ 202 h 1181"/>
                <a:gd name="T50" fmla="*/ 193 w 773"/>
                <a:gd name="T51" fmla="*/ 221 h 1181"/>
                <a:gd name="T52" fmla="*/ 193 w 773"/>
                <a:gd name="T53" fmla="*/ 6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3" h="1181">
                  <a:moveTo>
                    <a:pt x="0" y="823"/>
                  </a:moveTo>
                  <a:lnTo>
                    <a:pt x="0" y="221"/>
                  </a:lnTo>
                  <a:cubicBezTo>
                    <a:pt x="0" y="160"/>
                    <a:pt x="24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551" y="0"/>
                  </a:lnTo>
                  <a:cubicBezTo>
                    <a:pt x="612" y="0"/>
                    <a:pt x="668" y="25"/>
                    <a:pt x="708" y="65"/>
                  </a:cubicBezTo>
                  <a:cubicBezTo>
                    <a:pt x="748" y="105"/>
                    <a:pt x="773" y="160"/>
                    <a:pt x="773" y="221"/>
                  </a:cubicBezTo>
                  <a:lnTo>
                    <a:pt x="773" y="602"/>
                  </a:lnTo>
                  <a:cubicBezTo>
                    <a:pt x="773" y="663"/>
                    <a:pt x="748" y="718"/>
                    <a:pt x="708" y="758"/>
                  </a:cubicBezTo>
                  <a:cubicBezTo>
                    <a:pt x="668" y="798"/>
                    <a:pt x="612" y="823"/>
                    <a:pt x="551" y="823"/>
                  </a:cubicBezTo>
                  <a:lnTo>
                    <a:pt x="193" y="823"/>
                  </a:lnTo>
                  <a:lnTo>
                    <a:pt x="193" y="1084"/>
                  </a:lnTo>
                  <a:lnTo>
                    <a:pt x="193" y="1181"/>
                  </a:lnTo>
                  <a:lnTo>
                    <a:pt x="0" y="1181"/>
                  </a:lnTo>
                  <a:lnTo>
                    <a:pt x="0" y="1084"/>
                  </a:lnTo>
                  <a:lnTo>
                    <a:pt x="0" y="823"/>
                  </a:lnTo>
                  <a:close/>
                  <a:moveTo>
                    <a:pt x="193" y="629"/>
                  </a:moveTo>
                  <a:lnTo>
                    <a:pt x="551" y="629"/>
                  </a:lnTo>
                  <a:cubicBezTo>
                    <a:pt x="559" y="629"/>
                    <a:pt x="566" y="626"/>
                    <a:pt x="571" y="621"/>
                  </a:cubicBezTo>
                  <a:cubicBezTo>
                    <a:pt x="576" y="616"/>
                    <a:pt x="579" y="609"/>
                    <a:pt x="579" y="602"/>
                  </a:cubicBezTo>
                  <a:lnTo>
                    <a:pt x="579" y="221"/>
                  </a:lnTo>
                  <a:cubicBezTo>
                    <a:pt x="579" y="214"/>
                    <a:pt x="576" y="207"/>
                    <a:pt x="571" y="202"/>
                  </a:cubicBezTo>
                  <a:cubicBezTo>
                    <a:pt x="566" y="197"/>
                    <a:pt x="559" y="194"/>
                    <a:pt x="551" y="194"/>
                  </a:cubicBezTo>
                  <a:lnTo>
                    <a:pt x="221" y="194"/>
                  </a:lnTo>
                  <a:cubicBezTo>
                    <a:pt x="213" y="194"/>
                    <a:pt x="207" y="197"/>
                    <a:pt x="202" y="202"/>
                  </a:cubicBezTo>
                  <a:cubicBezTo>
                    <a:pt x="197" y="207"/>
                    <a:pt x="193" y="214"/>
                    <a:pt x="193" y="221"/>
                  </a:cubicBezTo>
                  <a:lnTo>
                    <a:pt x="193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6E4865CE-5B3E-4EA9-9A8A-33E781A6A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4763" y="3910013"/>
              <a:ext cx="1878013" cy="1989138"/>
            </a:xfrm>
            <a:custGeom>
              <a:avLst/>
              <a:gdLst>
                <a:gd name="T0" fmla="*/ 222 w 775"/>
                <a:gd name="T1" fmla="*/ 0 h 822"/>
                <a:gd name="T2" fmla="*/ 554 w 775"/>
                <a:gd name="T3" fmla="*/ 0 h 822"/>
                <a:gd name="T4" fmla="*/ 711 w 775"/>
                <a:gd name="T5" fmla="*/ 65 h 822"/>
                <a:gd name="T6" fmla="*/ 775 w 775"/>
                <a:gd name="T7" fmla="*/ 221 h 822"/>
                <a:gd name="T8" fmla="*/ 775 w 775"/>
                <a:gd name="T9" fmla="*/ 725 h 822"/>
                <a:gd name="T10" fmla="*/ 775 w 775"/>
                <a:gd name="T11" fmla="*/ 822 h 822"/>
                <a:gd name="T12" fmla="*/ 679 w 775"/>
                <a:gd name="T13" fmla="*/ 822 h 822"/>
                <a:gd name="T14" fmla="*/ 222 w 775"/>
                <a:gd name="T15" fmla="*/ 822 h 822"/>
                <a:gd name="T16" fmla="*/ 65 w 775"/>
                <a:gd name="T17" fmla="*/ 757 h 822"/>
                <a:gd name="T18" fmla="*/ 0 w 775"/>
                <a:gd name="T19" fmla="*/ 601 h 822"/>
                <a:gd name="T20" fmla="*/ 0 w 775"/>
                <a:gd name="T21" fmla="*/ 221 h 822"/>
                <a:gd name="T22" fmla="*/ 65 w 775"/>
                <a:gd name="T23" fmla="*/ 65 h 822"/>
                <a:gd name="T24" fmla="*/ 222 w 775"/>
                <a:gd name="T25" fmla="*/ 0 h 822"/>
                <a:gd name="T26" fmla="*/ 554 w 775"/>
                <a:gd name="T27" fmla="*/ 194 h 822"/>
                <a:gd name="T28" fmla="*/ 222 w 775"/>
                <a:gd name="T29" fmla="*/ 194 h 822"/>
                <a:gd name="T30" fmla="*/ 202 w 775"/>
                <a:gd name="T31" fmla="*/ 202 h 822"/>
                <a:gd name="T32" fmla="*/ 194 w 775"/>
                <a:gd name="T33" fmla="*/ 221 h 822"/>
                <a:gd name="T34" fmla="*/ 194 w 775"/>
                <a:gd name="T35" fmla="*/ 601 h 822"/>
                <a:gd name="T36" fmla="*/ 202 w 775"/>
                <a:gd name="T37" fmla="*/ 620 h 822"/>
                <a:gd name="T38" fmla="*/ 222 w 775"/>
                <a:gd name="T39" fmla="*/ 628 h 822"/>
                <a:gd name="T40" fmla="*/ 582 w 775"/>
                <a:gd name="T41" fmla="*/ 628 h 822"/>
                <a:gd name="T42" fmla="*/ 582 w 775"/>
                <a:gd name="T43" fmla="*/ 221 h 822"/>
                <a:gd name="T44" fmla="*/ 573 w 775"/>
                <a:gd name="T45" fmla="*/ 202 h 822"/>
                <a:gd name="T46" fmla="*/ 554 w 775"/>
                <a:gd name="T47" fmla="*/ 1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5" h="822">
                  <a:moveTo>
                    <a:pt x="222" y="0"/>
                  </a:moveTo>
                  <a:lnTo>
                    <a:pt x="554" y="0"/>
                  </a:lnTo>
                  <a:cubicBezTo>
                    <a:pt x="615" y="0"/>
                    <a:pt x="670" y="25"/>
                    <a:pt x="711" y="65"/>
                  </a:cubicBezTo>
                  <a:cubicBezTo>
                    <a:pt x="751" y="105"/>
                    <a:pt x="775" y="160"/>
                    <a:pt x="775" y="221"/>
                  </a:cubicBezTo>
                  <a:lnTo>
                    <a:pt x="775" y="725"/>
                  </a:lnTo>
                  <a:lnTo>
                    <a:pt x="775" y="822"/>
                  </a:lnTo>
                  <a:lnTo>
                    <a:pt x="679" y="822"/>
                  </a:lnTo>
                  <a:lnTo>
                    <a:pt x="222" y="822"/>
                  </a:lnTo>
                  <a:cubicBezTo>
                    <a:pt x="161" y="822"/>
                    <a:pt x="105" y="797"/>
                    <a:pt x="65" y="757"/>
                  </a:cubicBezTo>
                  <a:cubicBezTo>
                    <a:pt x="25" y="717"/>
                    <a:pt x="0" y="662"/>
                    <a:pt x="0" y="601"/>
                  </a:cubicBez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1" y="0"/>
                    <a:pt x="222" y="0"/>
                  </a:cubicBezTo>
                  <a:close/>
                  <a:moveTo>
                    <a:pt x="554" y="194"/>
                  </a:moveTo>
                  <a:lnTo>
                    <a:pt x="222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601"/>
                  </a:lnTo>
                  <a:cubicBezTo>
                    <a:pt x="194" y="608"/>
                    <a:pt x="197" y="615"/>
                    <a:pt x="202" y="620"/>
                  </a:cubicBezTo>
                  <a:cubicBezTo>
                    <a:pt x="207" y="625"/>
                    <a:pt x="214" y="628"/>
                    <a:pt x="222" y="628"/>
                  </a:cubicBezTo>
                  <a:lnTo>
                    <a:pt x="582" y="628"/>
                  </a:lnTo>
                  <a:lnTo>
                    <a:pt x="582" y="221"/>
                  </a:lnTo>
                  <a:cubicBezTo>
                    <a:pt x="582" y="214"/>
                    <a:pt x="578" y="207"/>
                    <a:pt x="573" y="202"/>
                  </a:cubicBezTo>
                  <a:cubicBezTo>
                    <a:pt x="568" y="197"/>
                    <a:pt x="562" y="194"/>
                    <a:pt x="554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90A080B0-44EF-4D00-BB7E-851102177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3908425"/>
              <a:ext cx="465138" cy="1985963"/>
            </a:xfrm>
            <a:custGeom>
              <a:avLst/>
              <a:gdLst>
                <a:gd name="T0" fmla="*/ 293 w 293"/>
                <a:gd name="T1" fmla="*/ 1103 h 1251"/>
                <a:gd name="T2" fmla="*/ 293 w 293"/>
                <a:gd name="T3" fmla="*/ 1251 h 1251"/>
                <a:gd name="T4" fmla="*/ 0 w 293"/>
                <a:gd name="T5" fmla="*/ 1251 h 1251"/>
                <a:gd name="T6" fmla="*/ 0 w 293"/>
                <a:gd name="T7" fmla="*/ 0 h 1251"/>
                <a:gd name="T8" fmla="*/ 293 w 293"/>
                <a:gd name="T9" fmla="*/ 0 h 1251"/>
                <a:gd name="T10" fmla="*/ 293 w 293"/>
                <a:gd name="T11" fmla="*/ 148 h 1251"/>
                <a:gd name="T12" fmla="*/ 293 w 293"/>
                <a:gd name="T13" fmla="*/ 1103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251">
                  <a:moveTo>
                    <a:pt x="293" y="1103"/>
                  </a:moveTo>
                  <a:lnTo>
                    <a:pt x="293" y="1251"/>
                  </a:lnTo>
                  <a:lnTo>
                    <a:pt x="0" y="1251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148"/>
                  </a:lnTo>
                  <a:lnTo>
                    <a:pt x="293" y="1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xmlns="" id="{A07F15B5-289D-437B-84F4-8A8ABE03A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1" y="3908425"/>
              <a:ext cx="1401763" cy="1990725"/>
            </a:xfrm>
            <a:custGeom>
              <a:avLst/>
              <a:gdLst>
                <a:gd name="T0" fmla="*/ 194 w 578"/>
                <a:gd name="T1" fmla="*/ 726 h 823"/>
                <a:gd name="T2" fmla="*/ 194 w 578"/>
                <a:gd name="T3" fmla="*/ 823 h 823"/>
                <a:gd name="T4" fmla="*/ 0 w 578"/>
                <a:gd name="T5" fmla="*/ 823 h 823"/>
                <a:gd name="T6" fmla="*/ 0 w 578"/>
                <a:gd name="T7" fmla="*/ 221 h 823"/>
                <a:gd name="T8" fmla="*/ 65 w 578"/>
                <a:gd name="T9" fmla="*/ 65 h 823"/>
                <a:gd name="T10" fmla="*/ 221 w 578"/>
                <a:gd name="T11" fmla="*/ 0 h 823"/>
                <a:gd name="T12" fmla="*/ 481 w 578"/>
                <a:gd name="T13" fmla="*/ 0 h 823"/>
                <a:gd name="T14" fmla="*/ 578 w 578"/>
                <a:gd name="T15" fmla="*/ 0 h 823"/>
                <a:gd name="T16" fmla="*/ 578 w 578"/>
                <a:gd name="T17" fmla="*/ 194 h 823"/>
                <a:gd name="T18" fmla="*/ 481 w 578"/>
                <a:gd name="T19" fmla="*/ 194 h 823"/>
                <a:gd name="T20" fmla="*/ 221 w 578"/>
                <a:gd name="T21" fmla="*/ 194 h 823"/>
                <a:gd name="T22" fmla="*/ 202 w 578"/>
                <a:gd name="T23" fmla="*/ 202 h 823"/>
                <a:gd name="T24" fmla="*/ 194 w 578"/>
                <a:gd name="T25" fmla="*/ 221 h 823"/>
                <a:gd name="T26" fmla="*/ 194 w 578"/>
                <a:gd name="T27" fmla="*/ 726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8" h="823">
                  <a:moveTo>
                    <a:pt x="194" y="726"/>
                  </a:moveTo>
                  <a:lnTo>
                    <a:pt x="194" y="823"/>
                  </a:lnTo>
                  <a:lnTo>
                    <a:pt x="0" y="823"/>
                  </a:ln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481" y="0"/>
                  </a:lnTo>
                  <a:lnTo>
                    <a:pt x="578" y="0"/>
                  </a:lnTo>
                  <a:lnTo>
                    <a:pt x="578" y="194"/>
                  </a:lnTo>
                  <a:lnTo>
                    <a:pt x="481" y="194"/>
                  </a:lnTo>
                  <a:lnTo>
                    <a:pt x="221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7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Oval 13">
              <a:extLst>
                <a:ext uri="{FF2B5EF4-FFF2-40B4-BE49-F238E27FC236}">
                  <a16:creationId xmlns:a16="http://schemas.microsoft.com/office/drawing/2014/main" xmlns="" id="{48764C5D-96C1-4BD0-AED4-70BA56202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413" y="1681163"/>
              <a:ext cx="473075" cy="473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xmlns="" id="{D662E5D6-651C-42D1-BFF6-FB92324C4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1" y="1679575"/>
              <a:ext cx="1878013" cy="1874838"/>
            </a:xfrm>
            <a:custGeom>
              <a:avLst/>
              <a:gdLst>
                <a:gd name="T0" fmla="*/ 221 w 775"/>
                <a:gd name="T1" fmla="*/ 0 h 775"/>
                <a:gd name="T2" fmla="*/ 553 w 775"/>
                <a:gd name="T3" fmla="*/ 0 h 775"/>
                <a:gd name="T4" fmla="*/ 710 w 775"/>
                <a:gd name="T5" fmla="*/ 65 h 775"/>
                <a:gd name="T6" fmla="*/ 775 w 775"/>
                <a:gd name="T7" fmla="*/ 222 h 775"/>
                <a:gd name="T8" fmla="*/ 775 w 775"/>
                <a:gd name="T9" fmla="*/ 554 h 775"/>
                <a:gd name="T10" fmla="*/ 710 w 775"/>
                <a:gd name="T11" fmla="*/ 710 h 775"/>
                <a:gd name="T12" fmla="*/ 553 w 775"/>
                <a:gd name="T13" fmla="*/ 775 h 775"/>
                <a:gd name="T14" fmla="*/ 221 w 775"/>
                <a:gd name="T15" fmla="*/ 775 h 775"/>
                <a:gd name="T16" fmla="*/ 64 w 775"/>
                <a:gd name="T17" fmla="*/ 710 h 775"/>
                <a:gd name="T18" fmla="*/ 0 w 775"/>
                <a:gd name="T19" fmla="*/ 554 h 775"/>
                <a:gd name="T20" fmla="*/ 0 w 775"/>
                <a:gd name="T21" fmla="*/ 222 h 775"/>
                <a:gd name="T22" fmla="*/ 64 w 775"/>
                <a:gd name="T23" fmla="*/ 65 h 775"/>
                <a:gd name="T24" fmla="*/ 221 w 775"/>
                <a:gd name="T25" fmla="*/ 0 h 775"/>
                <a:gd name="T26" fmla="*/ 553 w 775"/>
                <a:gd name="T27" fmla="*/ 194 h 775"/>
                <a:gd name="T28" fmla="*/ 221 w 775"/>
                <a:gd name="T29" fmla="*/ 194 h 775"/>
                <a:gd name="T30" fmla="*/ 201 w 775"/>
                <a:gd name="T31" fmla="*/ 202 h 775"/>
                <a:gd name="T32" fmla="*/ 193 w 775"/>
                <a:gd name="T33" fmla="*/ 222 h 775"/>
                <a:gd name="T34" fmla="*/ 193 w 775"/>
                <a:gd name="T35" fmla="*/ 554 h 775"/>
                <a:gd name="T36" fmla="*/ 201 w 775"/>
                <a:gd name="T37" fmla="*/ 573 h 775"/>
                <a:gd name="T38" fmla="*/ 221 w 775"/>
                <a:gd name="T39" fmla="*/ 581 h 775"/>
                <a:gd name="T40" fmla="*/ 553 w 775"/>
                <a:gd name="T41" fmla="*/ 581 h 775"/>
                <a:gd name="T42" fmla="*/ 573 w 775"/>
                <a:gd name="T43" fmla="*/ 573 h 775"/>
                <a:gd name="T44" fmla="*/ 581 w 775"/>
                <a:gd name="T45" fmla="*/ 554 h 775"/>
                <a:gd name="T46" fmla="*/ 581 w 775"/>
                <a:gd name="T47" fmla="*/ 222 h 775"/>
                <a:gd name="T48" fmla="*/ 573 w 775"/>
                <a:gd name="T49" fmla="*/ 202 h 775"/>
                <a:gd name="T50" fmla="*/ 553 w 775"/>
                <a:gd name="T51" fmla="*/ 19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5" h="775">
                  <a:moveTo>
                    <a:pt x="221" y="0"/>
                  </a:moveTo>
                  <a:lnTo>
                    <a:pt x="553" y="0"/>
                  </a:lnTo>
                  <a:cubicBezTo>
                    <a:pt x="614" y="0"/>
                    <a:pt x="670" y="25"/>
                    <a:pt x="710" y="65"/>
                  </a:cubicBezTo>
                  <a:cubicBezTo>
                    <a:pt x="750" y="105"/>
                    <a:pt x="775" y="161"/>
                    <a:pt x="775" y="222"/>
                  </a:cubicBezTo>
                  <a:lnTo>
                    <a:pt x="775" y="554"/>
                  </a:lnTo>
                  <a:cubicBezTo>
                    <a:pt x="775" y="615"/>
                    <a:pt x="750" y="670"/>
                    <a:pt x="710" y="710"/>
                  </a:cubicBezTo>
                  <a:cubicBezTo>
                    <a:pt x="670" y="750"/>
                    <a:pt x="614" y="775"/>
                    <a:pt x="553" y="775"/>
                  </a:cubicBezTo>
                  <a:lnTo>
                    <a:pt x="221" y="775"/>
                  </a:lnTo>
                  <a:cubicBezTo>
                    <a:pt x="160" y="775"/>
                    <a:pt x="104" y="750"/>
                    <a:pt x="64" y="710"/>
                  </a:cubicBezTo>
                  <a:cubicBezTo>
                    <a:pt x="24" y="670"/>
                    <a:pt x="0" y="615"/>
                    <a:pt x="0" y="554"/>
                  </a:cubicBezTo>
                  <a:lnTo>
                    <a:pt x="0" y="222"/>
                  </a:lnTo>
                  <a:cubicBezTo>
                    <a:pt x="0" y="161"/>
                    <a:pt x="24" y="105"/>
                    <a:pt x="64" y="65"/>
                  </a:cubicBezTo>
                  <a:cubicBezTo>
                    <a:pt x="104" y="25"/>
                    <a:pt x="160" y="0"/>
                    <a:pt x="221" y="0"/>
                  </a:cubicBezTo>
                  <a:close/>
                  <a:moveTo>
                    <a:pt x="553" y="194"/>
                  </a:moveTo>
                  <a:lnTo>
                    <a:pt x="221" y="194"/>
                  </a:lnTo>
                  <a:cubicBezTo>
                    <a:pt x="213" y="194"/>
                    <a:pt x="206" y="197"/>
                    <a:pt x="201" y="202"/>
                  </a:cubicBezTo>
                  <a:cubicBezTo>
                    <a:pt x="196" y="207"/>
                    <a:pt x="193" y="214"/>
                    <a:pt x="193" y="222"/>
                  </a:cubicBezTo>
                  <a:lnTo>
                    <a:pt x="193" y="554"/>
                  </a:lnTo>
                  <a:cubicBezTo>
                    <a:pt x="193" y="562"/>
                    <a:pt x="196" y="568"/>
                    <a:pt x="201" y="573"/>
                  </a:cubicBezTo>
                  <a:cubicBezTo>
                    <a:pt x="206" y="578"/>
                    <a:pt x="213" y="581"/>
                    <a:pt x="221" y="581"/>
                  </a:cubicBezTo>
                  <a:lnTo>
                    <a:pt x="553" y="581"/>
                  </a:lnTo>
                  <a:cubicBezTo>
                    <a:pt x="561" y="581"/>
                    <a:pt x="568" y="578"/>
                    <a:pt x="573" y="573"/>
                  </a:cubicBezTo>
                  <a:cubicBezTo>
                    <a:pt x="578" y="568"/>
                    <a:pt x="581" y="561"/>
                    <a:pt x="581" y="554"/>
                  </a:cubicBezTo>
                  <a:lnTo>
                    <a:pt x="581" y="222"/>
                  </a:lnTo>
                  <a:cubicBezTo>
                    <a:pt x="581" y="214"/>
                    <a:pt x="578" y="207"/>
                    <a:pt x="573" y="202"/>
                  </a:cubicBezTo>
                  <a:cubicBezTo>
                    <a:pt x="568" y="197"/>
                    <a:pt x="561" y="194"/>
                    <a:pt x="553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xmlns="" id="{B8FD7B1C-7B5B-473B-BFE4-C9DF5CD05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854075"/>
              <a:ext cx="1062038" cy="1062038"/>
            </a:xfrm>
            <a:custGeom>
              <a:avLst/>
              <a:gdLst>
                <a:gd name="T0" fmla="*/ 0 w 438"/>
                <a:gd name="T1" fmla="*/ 439 h 439"/>
                <a:gd name="T2" fmla="*/ 129 w 438"/>
                <a:gd name="T3" fmla="*/ 129 h 439"/>
                <a:gd name="T4" fmla="*/ 438 w 438"/>
                <a:gd name="T5" fmla="*/ 0 h 439"/>
                <a:gd name="T6" fmla="*/ 438 w 438"/>
                <a:gd name="T7" fmla="*/ 196 h 439"/>
                <a:gd name="T8" fmla="*/ 265 w 438"/>
                <a:gd name="T9" fmla="*/ 267 h 439"/>
                <a:gd name="T10" fmla="*/ 194 w 438"/>
                <a:gd name="T11" fmla="*/ 439 h 439"/>
                <a:gd name="T12" fmla="*/ 0 w 438"/>
                <a:gd name="T13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39">
                  <a:moveTo>
                    <a:pt x="0" y="439"/>
                  </a:moveTo>
                  <a:cubicBezTo>
                    <a:pt x="0" y="318"/>
                    <a:pt x="50" y="208"/>
                    <a:pt x="129" y="129"/>
                  </a:cubicBezTo>
                  <a:cubicBezTo>
                    <a:pt x="208" y="49"/>
                    <a:pt x="318" y="0"/>
                    <a:pt x="438" y="0"/>
                  </a:cubicBezTo>
                  <a:lnTo>
                    <a:pt x="438" y="196"/>
                  </a:lnTo>
                  <a:cubicBezTo>
                    <a:pt x="370" y="196"/>
                    <a:pt x="309" y="223"/>
                    <a:pt x="265" y="267"/>
                  </a:cubicBezTo>
                  <a:cubicBezTo>
                    <a:pt x="221" y="311"/>
                    <a:pt x="194" y="372"/>
                    <a:pt x="194" y="439"/>
                  </a:cubicBezTo>
                  <a:lnTo>
                    <a:pt x="0" y="4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xmlns="" id="{4BB438FD-0973-48A0-96C6-1979BB792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31750"/>
              <a:ext cx="1885950" cy="1884363"/>
            </a:xfrm>
            <a:custGeom>
              <a:avLst/>
              <a:gdLst>
                <a:gd name="T0" fmla="*/ 0 w 778"/>
                <a:gd name="T1" fmla="*/ 779 h 779"/>
                <a:gd name="T2" fmla="*/ 229 w 778"/>
                <a:gd name="T3" fmla="*/ 228 h 779"/>
                <a:gd name="T4" fmla="*/ 778 w 778"/>
                <a:gd name="T5" fmla="*/ 0 h 779"/>
                <a:gd name="T6" fmla="*/ 778 w 778"/>
                <a:gd name="T7" fmla="*/ 196 h 779"/>
                <a:gd name="T8" fmla="*/ 365 w 778"/>
                <a:gd name="T9" fmla="*/ 367 h 779"/>
                <a:gd name="T10" fmla="*/ 194 w 778"/>
                <a:gd name="T11" fmla="*/ 779 h 779"/>
                <a:gd name="T12" fmla="*/ 0 w 778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8" h="779">
                  <a:moveTo>
                    <a:pt x="0" y="779"/>
                  </a:moveTo>
                  <a:cubicBezTo>
                    <a:pt x="0" y="564"/>
                    <a:pt x="88" y="369"/>
                    <a:pt x="229" y="228"/>
                  </a:cubicBezTo>
                  <a:cubicBezTo>
                    <a:pt x="370" y="87"/>
                    <a:pt x="564" y="0"/>
                    <a:pt x="778" y="0"/>
                  </a:cubicBezTo>
                  <a:lnTo>
                    <a:pt x="778" y="196"/>
                  </a:lnTo>
                  <a:cubicBezTo>
                    <a:pt x="617" y="196"/>
                    <a:pt x="470" y="261"/>
                    <a:pt x="365" y="367"/>
                  </a:cubicBezTo>
                  <a:cubicBezTo>
                    <a:pt x="259" y="472"/>
                    <a:pt x="194" y="618"/>
                    <a:pt x="194" y="779"/>
                  </a:cubicBezTo>
                  <a:lnTo>
                    <a:pt x="0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34" name="Picture 74" descr="Roto Logo neu">
            <a:extLst>
              <a:ext uri="{FF2B5EF4-FFF2-40B4-BE49-F238E27FC236}">
                <a16:creationId xmlns:a16="http://schemas.microsoft.com/office/drawing/2014/main" xmlns="" id="{BF9402C7-3531-0B44-9E78-5CD4E719D1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462" y="282237"/>
            <a:ext cx="13573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4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1E7D144F-E599-47EF-BFBD-15D6CDA0C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C0E9E1A8-6B4A-4CA0-BCCB-40B546064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C253621-BE61-40D6-BF66-92D1DA6E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D08-980F-4FB0-8F19-817C95A4651F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69C6EE4-D906-4EC5-933E-BBEB99EC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CEC928A-C90D-4BCE-A06C-735E10A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F4D-5CB7-48BF-87D8-20210F907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2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1DF7-B99C-41AC-840A-61E3903F30A9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7E91-0EB7-4D2C-A3C2-07340F1F8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4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1DF7-B99C-41AC-840A-61E3903F30A9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7E91-0EB7-4D2C-A3C2-07340F1F8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809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1DF7-B99C-41AC-840A-61E3903F30A9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7E91-0EB7-4D2C-A3C2-07340F1F8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0812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1DF7-B99C-41AC-840A-61E3903F30A9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7E91-0EB7-4D2C-A3C2-07340F1F8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268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1DF7-B99C-41AC-840A-61E3903F30A9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7E91-0EB7-4D2C-A3C2-07340F1F8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1963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1DF7-B99C-41AC-840A-61E3903F30A9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7E91-0EB7-4D2C-A3C2-07340F1F8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454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1DF7-B99C-41AC-840A-61E3903F30A9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7E91-0EB7-4D2C-A3C2-07340F1F8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3103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1DF7-B99C-41AC-840A-61E3903F30A9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7E91-0EB7-4D2C-A3C2-07340F1F8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51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FC5811C-B316-4643-BB97-DECB6075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800" y="265271"/>
            <a:ext cx="9720000" cy="1224000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FE2F909-7637-486D-BB20-79120326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9C373FB-BC60-4B68-8D6B-038353C9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D08-980F-4FB0-8F19-817C95A4651F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EADF479D-0FB9-4FE6-B309-12B3B0A6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B05EDD4-E0F5-4C0A-8C5A-8CA5EE45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F4D-5CB7-48BF-87D8-20210F907295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Derékszögű háromszög 20">
            <a:extLst>
              <a:ext uri="{FF2B5EF4-FFF2-40B4-BE49-F238E27FC236}">
                <a16:creationId xmlns:a16="http://schemas.microsoft.com/office/drawing/2014/main" xmlns="" id="{72BC9AD2-96D3-4E71-A7CD-C770B0442691}"/>
              </a:ext>
            </a:extLst>
          </p:cNvPr>
          <p:cNvSpPr/>
          <p:nvPr userDrawn="1"/>
        </p:nvSpPr>
        <p:spPr>
          <a:xfrm rot="5400000">
            <a:off x="360638" y="-359783"/>
            <a:ext cx="1440000" cy="2160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xmlns="" id="{5018461D-6571-49E3-8361-01B59B26B2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7572" y="226082"/>
            <a:ext cx="791162" cy="576000"/>
            <a:chOff x="1652588" y="31750"/>
            <a:chExt cx="8816976" cy="6734175"/>
          </a:xfrm>
          <a:solidFill>
            <a:schemeClr val="bg1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D69DEFD5-0B88-414F-B639-395F5B6DA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1" y="2151063"/>
              <a:ext cx="1452563" cy="1168400"/>
            </a:xfrm>
            <a:custGeom>
              <a:avLst/>
              <a:gdLst>
                <a:gd name="T0" fmla="*/ 599 w 599"/>
                <a:gd name="T1" fmla="*/ 483 h 483"/>
                <a:gd name="T2" fmla="*/ 599 w 599"/>
                <a:gd name="T3" fmla="*/ 0 h 483"/>
                <a:gd name="T4" fmla="*/ 0 w 599"/>
                <a:gd name="T5" fmla="*/ 483 h 483"/>
                <a:gd name="T6" fmla="*/ 599 w 599"/>
                <a:gd name="T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9" h="483">
                  <a:moveTo>
                    <a:pt x="599" y="483"/>
                  </a:moveTo>
                  <a:lnTo>
                    <a:pt x="599" y="0"/>
                  </a:lnTo>
                  <a:lnTo>
                    <a:pt x="0" y="483"/>
                  </a:lnTo>
                  <a:lnTo>
                    <a:pt x="599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58275196-D0B4-4548-AF6A-D70ECDDED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1662113"/>
              <a:ext cx="2700338" cy="1892300"/>
            </a:xfrm>
            <a:custGeom>
              <a:avLst/>
              <a:gdLst>
                <a:gd name="T0" fmla="*/ 1701 w 1701"/>
                <a:gd name="T1" fmla="*/ 1192 h 1192"/>
                <a:gd name="T2" fmla="*/ 0 w 1701"/>
                <a:gd name="T3" fmla="*/ 1192 h 1192"/>
                <a:gd name="T4" fmla="*/ 0 w 1701"/>
                <a:gd name="T5" fmla="*/ 381 h 1192"/>
                <a:gd name="T6" fmla="*/ 293 w 1701"/>
                <a:gd name="T7" fmla="*/ 381 h 1192"/>
                <a:gd name="T8" fmla="*/ 293 w 1701"/>
                <a:gd name="T9" fmla="*/ 1133 h 1192"/>
                <a:gd name="T10" fmla="*/ 1701 w 1701"/>
                <a:gd name="T11" fmla="*/ 0 h 1192"/>
                <a:gd name="T12" fmla="*/ 1701 w 1701"/>
                <a:gd name="T1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1" h="1192">
                  <a:moveTo>
                    <a:pt x="1701" y="1192"/>
                  </a:moveTo>
                  <a:lnTo>
                    <a:pt x="0" y="1192"/>
                  </a:lnTo>
                  <a:lnTo>
                    <a:pt x="0" y="381"/>
                  </a:lnTo>
                  <a:lnTo>
                    <a:pt x="293" y="381"/>
                  </a:lnTo>
                  <a:lnTo>
                    <a:pt x="293" y="1133"/>
                  </a:lnTo>
                  <a:lnTo>
                    <a:pt x="1701" y="0"/>
                  </a:lnTo>
                  <a:lnTo>
                    <a:pt x="1701" y="1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E8932BF9-D225-464F-8471-406B05DD9F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451" y="1662113"/>
              <a:ext cx="2351088" cy="2251075"/>
            </a:xfrm>
            <a:custGeom>
              <a:avLst/>
              <a:gdLst>
                <a:gd name="T0" fmla="*/ 970 w 970"/>
                <a:gd name="T1" fmla="*/ 833 h 930"/>
                <a:gd name="T2" fmla="*/ 970 w 970"/>
                <a:gd name="T3" fmla="*/ 930 h 930"/>
                <a:gd name="T4" fmla="*/ 777 w 970"/>
                <a:gd name="T5" fmla="*/ 930 h 930"/>
                <a:gd name="T6" fmla="*/ 777 w 970"/>
                <a:gd name="T7" fmla="*/ 782 h 930"/>
                <a:gd name="T8" fmla="*/ 274 w 970"/>
                <a:gd name="T9" fmla="*/ 782 h 930"/>
                <a:gd name="T10" fmla="*/ 0 w 970"/>
                <a:gd name="T11" fmla="*/ 782 h 930"/>
                <a:gd name="T12" fmla="*/ 214 w 970"/>
                <a:gd name="T13" fmla="*/ 610 h 930"/>
                <a:gd name="T14" fmla="*/ 813 w 970"/>
                <a:gd name="T15" fmla="*/ 127 h 930"/>
                <a:gd name="T16" fmla="*/ 970 w 970"/>
                <a:gd name="T17" fmla="*/ 0 h 930"/>
                <a:gd name="T18" fmla="*/ 970 w 970"/>
                <a:gd name="T19" fmla="*/ 202 h 930"/>
                <a:gd name="T20" fmla="*/ 970 w 970"/>
                <a:gd name="T21" fmla="*/ 588 h 930"/>
                <a:gd name="T22" fmla="*/ 970 w 970"/>
                <a:gd name="T23" fmla="*/ 782 h 930"/>
                <a:gd name="T24" fmla="*/ 970 w 970"/>
                <a:gd name="T25" fmla="*/ 833 h 930"/>
                <a:gd name="T26" fmla="*/ 777 w 970"/>
                <a:gd name="T27" fmla="*/ 588 h 930"/>
                <a:gd name="T28" fmla="*/ 777 w 970"/>
                <a:gd name="T29" fmla="*/ 405 h 930"/>
                <a:gd name="T30" fmla="*/ 548 w 970"/>
                <a:gd name="T31" fmla="*/ 588 h 930"/>
                <a:gd name="T32" fmla="*/ 777 w 970"/>
                <a:gd name="T33" fmla="*/ 588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0" h="930">
                  <a:moveTo>
                    <a:pt x="970" y="833"/>
                  </a:moveTo>
                  <a:lnTo>
                    <a:pt x="970" y="930"/>
                  </a:lnTo>
                  <a:lnTo>
                    <a:pt x="777" y="930"/>
                  </a:lnTo>
                  <a:lnTo>
                    <a:pt x="777" y="782"/>
                  </a:lnTo>
                  <a:lnTo>
                    <a:pt x="274" y="782"/>
                  </a:lnTo>
                  <a:lnTo>
                    <a:pt x="0" y="782"/>
                  </a:lnTo>
                  <a:lnTo>
                    <a:pt x="214" y="610"/>
                  </a:lnTo>
                  <a:lnTo>
                    <a:pt x="813" y="127"/>
                  </a:lnTo>
                  <a:lnTo>
                    <a:pt x="970" y="0"/>
                  </a:lnTo>
                  <a:lnTo>
                    <a:pt x="970" y="202"/>
                  </a:lnTo>
                  <a:lnTo>
                    <a:pt x="970" y="588"/>
                  </a:lnTo>
                  <a:lnTo>
                    <a:pt x="970" y="782"/>
                  </a:lnTo>
                  <a:lnTo>
                    <a:pt x="970" y="833"/>
                  </a:lnTo>
                  <a:close/>
                  <a:moveTo>
                    <a:pt x="777" y="588"/>
                  </a:moveTo>
                  <a:lnTo>
                    <a:pt x="777" y="405"/>
                  </a:lnTo>
                  <a:lnTo>
                    <a:pt x="548" y="588"/>
                  </a:lnTo>
                  <a:lnTo>
                    <a:pt x="777" y="5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xmlns="" id="{4F602101-4B1F-40A8-9E20-5320B3185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1838" y="3516313"/>
              <a:ext cx="438150" cy="434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F89F22E4-68DA-4A8C-BB97-23229C0C57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088" y="3908425"/>
              <a:ext cx="1873250" cy="2857500"/>
            </a:xfrm>
            <a:custGeom>
              <a:avLst/>
              <a:gdLst>
                <a:gd name="T0" fmla="*/ 0 w 773"/>
                <a:gd name="T1" fmla="*/ 823 h 1181"/>
                <a:gd name="T2" fmla="*/ 0 w 773"/>
                <a:gd name="T3" fmla="*/ 221 h 1181"/>
                <a:gd name="T4" fmla="*/ 65 w 773"/>
                <a:gd name="T5" fmla="*/ 65 h 1181"/>
                <a:gd name="T6" fmla="*/ 221 w 773"/>
                <a:gd name="T7" fmla="*/ 0 h 1181"/>
                <a:gd name="T8" fmla="*/ 551 w 773"/>
                <a:gd name="T9" fmla="*/ 0 h 1181"/>
                <a:gd name="T10" fmla="*/ 708 w 773"/>
                <a:gd name="T11" fmla="*/ 65 h 1181"/>
                <a:gd name="T12" fmla="*/ 773 w 773"/>
                <a:gd name="T13" fmla="*/ 221 h 1181"/>
                <a:gd name="T14" fmla="*/ 773 w 773"/>
                <a:gd name="T15" fmla="*/ 602 h 1181"/>
                <a:gd name="T16" fmla="*/ 708 w 773"/>
                <a:gd name="T17" fmla="*/ 758 h 1181"/>
                <a:gd name="T18" fmla="*/ 551 w 773"/>
                <a:gd name="T19" fmla="*/ 823 h 1181"/>
                <a:gd name="T20" fmla="*/ 193 w 773"/>
                <a:gd name="T21" fmla="*/ 823 h 1181"/>
                <a:gd name="T22" fmla="*/ 193 w 773"/>
                <a:gd name="T23" fmla="*/ 1084 h 1181"/>
                <a:gd name="T24" fmla="*/ 193 w 773"/>
                <a:gd name="T25" fmla="*/ 1181 h 1181"/>
                <a:gd name="T26" fmla="*/ 0 w 773"/>
                <a:gd name="T27" fmla="*/ 1181 h 1181"/>
                <a:gd name="T28" fmla="*/ 0 w 773"/>
                <a:gd name="T29" fmla="*/ 1084 h 1181"/>
                <a:gd name="T30" fmla="*/ 0 w 773"/>
                <a:gd name="T31" fmla="*/ 823 h 1181"/>
                <a:gd name="T32" fmla="*/ 193 w 773"/>
                <a:gd name="T33" fmla="*/ 629 h 1181"/>
                <a:gd name="T34" fmla="*/ 551 w 773"/>
                <a:gd name="T35" fmla="*/ 629 h 1181"/>
                <a:gd name="T36" fmla="*/ 571 w 773"/>
                <a:gd name="T37" fmla="*/ 621 h 1181"/>
                <a:gd name="T38" fmla="*/ 579 w 773"/>
                <a:gd name="T39" fmla="*/ 602 h 1181"/>
                <a:gd name="T40" fmla="*/ 579 w 773"/>
                <a:gd name="T41" fmla="*/ 221 h 1181"/>
                <a:gd name="T42" fmla="*/ 571 w 773"/>
                <a:gd name="T43" fmla="*/ 202 h 1181"/>
                <a:gd name="T44" fmla="*/ 551 w 773"/>
                <a:gd name="T45" fmla="*/ 194 h 1181"/>
                <a:gd name="T46" fmla="*/ 221 w 773"/>
                <a:gd name="T47" fmla="*/ 194 h 1181"/>
                <a:gd name="T48" fmla="*/ 202 w 773"/>
                <a:gd name="T49" fmla="*/ 202 h 1181"/>
                <a:gd name="T50" fmla="*/ 193 w 773"/>
                <a:gd name="T51" fmla="*/ 221 h 1181"/>
                <a:gd name="T52" fmla="*/ 193 w 773"/>
                <a:gd name="T53" fmla="*/ 6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3" h="1181">
                  <a:moveTo>
                    <a:pt x="0" y="823"/>
                  </a:moveTo>
                  <a:lnTo>
                    <a:pt x="0" y="221"/>
                  </a:lnTo>
                  <a:cubicBezTo>
                    <a:pt x="0" y="160"/>
                    <a:pt x="24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551" y="0"/>
                  </a:lnTo>
                  <a:cubicBezTo>
                    <a:pt x="612" y="0"/>
                    <a:pt x="668" y="25"/>
                    <a:pt x="708" y="65"/>
                  </a:cubicBezTo>
                  <a:cubicBezTo>
                    <a:pt x="748" y="105"/>
                    <a:pt x="773" y="160"/>
                    <a:pt x="773" y="221"/>
                  </a:cubicBezTo>
                  <a:lnTo>
                    <a:pt x="773" y="602"/>
                  </a:lnTo>
                  <a:cubicBezTo>
                    <a:pt x="773" y="663"/>
                    <a:pt x="748" y="718"/>
                    <a:pt x="708" y="758"/>
                  </a:cubicBezTo>
                  <a:cubicBezTo>
                    <a:pt x="668" y="798"/>
                    <a:pt x="612" y="823"/>
                    <a:pt x="551" y="823"/>
                  </a:cubicBezTo>
                  <a:lnTo>
                    <a:pt x="193" y="823"/>
                  </a:lnTo>
                  <a:lnTo>
                    <a:pt x="193" y="1084"/>
                  </a:lnTo>
                  <a:lnTo>
                    <a:pt x="193" y="1181"/>
                  </a:lnTo>
                  <a:lnTo>
                    <a:pt x="0" y="1181"/>
                  </a:lnTo>
                  <a:lnTo>
                    <a:pt x="0" y="1084"/>
                  </a:lnTo>
                  <a:lnTo>
                    <a:pt x="0" y="823"/>
                  </a:lnTo>
                  <a:close/>
                  <a:moveTo>
                    <a:pt x="193" y="629"/>
                  </a:moveTo>
                  <a:lnTo>
                    <a:pt x="551" y="629"/>
                  </a:lnTo>
                  <a:cubicBezTo>
                    <a:pt x="559" y="629"/>
                    <a:pt x="566" y="626"/>
                    <a:pt x="571" y="621"/>
                  </a:cubicBezTo>
                  <a:cubicBezTo>
                    <a:pt x="576" y="616"/>
                    <a:pt x="579" y="609"/>
                    <a:pt x="579" y="602"/>
                  </a:cubicBezTo>
                  <a:lnTo>
                    <a:pt x="579" y="221"/>
                  </a:lnTo>
                  <a:cubicBezTo>
                    <a:pt x="579" y="214"/>
                    <a:pt x="576" y="207"/>
                    <a:pt x="571" y="202"/>
                  </a:cubicBezTo>
                  <a:cubicBezTo>
                    <a:pt x="566" y="197"/>
                    <a:pt x="559" y="194"/>
                    <a:pt x="551" y="194"/>
                  </a:cubicBezTo>
                  <a:lnTo>
                    <a:pt x="221" y="194"/>
                  </a:lnTo>
                  <a:cubicBezTo>
                    <a:pt x="213" y="194"/>
                    <a:pt x="207" y="197"/>
                    <a:pt x="202" y="202"/>
                  </a:cubicBezTo>
                  <a:cubicBezTo>
                    <a:pt x="197" y="207"/>
                    <a:pt x="193" y="214"/>
                    <a:pt x="193" y="221"/>
                  </a:cubicBezTo>
                  <a:lnTo>
                    <a:pt x="193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A0B6482E-437C-4ABA-B647-DE5D3B7E0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4763" y="3910013"/>
              <a:ext cx="1878013" cy="1989138"/>
            </a:xfrm>
            <a:custGeom>
              <a:avLst/>
              <a:gdLst>
                <a:gd name="T0" fmla="*/ 222 w 775"/>
                <a:gd name="T1" fmla="*/ 0 h 822"/>
                <a:gd name="T2" fmla="*/ 554 w 775"/>
                <a:gd name="T3" fmla="*/ 0 h 822"/>
                <a:gd name="T4" fmla="*/ 711 w 775"/>
                <a:gd name="T5" fmla="*/ 65 h 822"/>
                <a:gd name="T6" fmla="*/ 775 w 775"/>
                <a:gd name="T7" fmla="*/ 221 h 822"/>
                <a:gd name="T8" fmla="*/ 775 w 775"/>
                <a:gd name="T9" fmla="*/ 725 h 822"/>
                <a:gd name="T10" fmla="*/ 775 w 775"/>
                <a:gd name="T11" fmla="*/ 822 h 822"/>
                <a:gd name="T12" fmla="*/ 679 w 775"/>
                <a:gd name="T13" fmla="*/ 822 h 822"/>
                <a:gd name="T14" fmla="*/ 222 w 775"/>
                <a:gd name="T15" fmla="*/ 822 h 822"/>
                <a:gd name="T16" fmla="*/ 65 w 775"/>
                <a:gd name="T17" fmla="*/ 757 h 822"/>
                <a:gd name="T18" fmla="*/ 0 w 775"/>
                <a:gd name="T19" fmla="*/ 601 h 822"/>
                <a:gd name="T20" fmla="*/ 0 w 775"/>
                <a:gd name="T21" fmla="*/ 221 h 822"/>
                <a:gd name="T22" fmla="*/ 65 w 775"/>
                <a:gd name="T23" fmla="*/ 65 h 822"/>
                <a:gd name="T24" fmla="*/ 222 w 775"/>
                <a:gd name="T25" fmla="*/ 0 h 822"/>
                <a:gd name="T26" fmla="*/ 554 w 775"/>
                <a:gd name="T27" fmla="*/ 194 h 822"/>
                <a:gd name="T28" fmla="*/ 222 w 775"/>
                <a:gd name="T29" fmla="*/ 194 h 822"/>
                <a:gd name="T30" fmla="*/ 202 w 775"/>
                <a:gd name="T31" fmla="*/ 202 h 822"/>
                <a:gd name="T32" fmla="*/ 194 w 775"/>
                <a:gd name="T33" fmla="*/ 221 h 822"/>
                <a:gd name="T34" fmla="*/ 194 w 775"/>
                <a:gd name="T35" fmla="*/ 601 h 822"/>
                <a:gd name="T36" fmla="*/ 202 w 775"/>
                <a:gd name="T37" fmla="*/ 620 h 822"/>
                <a:gd name="T38" fmla="*/ 222 w 775"/>
                <a:gd name="T39" fmla="*/ 628 h 822"/>
                <a:gd name="T40" fmla="*/ 582 w 775"/>
                <a:gd name="T41" fmla="*/ 628 h 822"/>
                <a:gd name="T42" fmla="*/ 582 w 775"/>
                <a:gd name="T43" fmla="*/ 221 h 822"/>
                <a:gd name="T44" fmla="*/ 573 w 775"/>
                <a:gd name="T45" fmla="*/ 202 h 822"/>
                <a:gd name="T46" fmla="*/ 554 w 775"/>
                <a:gd name="T47" fmla="*/ 1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5" h="822">
                  <a:moveTo>
                    <a:pt x="222" y="0"/>
                  </a:moveTo>
                  <a:lnTo>
                    <a:pt x="554" y="0"/>
                  </a:lnTo>
                  <a:cubicBezTo>
                    <a:pt x="615" y="0"/>
                    <a:pt x="670" y="25"/>
                    <a:pt x="711" y="65"/>
                  </a:cubicBezTo>
                  <a:cubicBezTo>
                    <a:pt x="751" y="105"/>
                    <a:pt x="775" y="160"/>
                    <a:pt x="775" y="221"/>
                  </a:cubicBezTo>
                  <a:lnTo>
                    <a:pt x="775" y="725"/>
                  </a:lnTo>
                  <a:lnTo>
                    <a:pt x="775" y="822"/>
                  </a:lnTo>
                  <a:lnTo>
                    <a:pt x="679" y="822"/>
                  </a:lnTo>
                  <a:lnTo>
                    <a:pt x="222" y="822"/>
                  </a:lnTo>
                  <a:cubicBezTo>
                    <a:pt x="161" y="822"/>
                    <a:pt x="105" y="797"/>
                    <a:pt x="65" y="757"/>
                  </a:cubicBezTo>
                  <a:cubicBezTo>
                    <a:pt x="25" y="717"/>
                    <a:pt x="0" y="662"/>
                    <a:pt x="0" y="601"/>
                  </a:cubicBez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1" y="0"/>
                    <a:pt x="222" y="0"/>
                  </a:cubicBezTo>
                  <a:close/>
                  <a:moveTo>
                    <a:pt x="554" y="194"/>
                  </a:moveTo>
                  <a:lnTo>
                    <a:pt x="222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601"/>
                  </a:lnTo>
                  <a:cubicBezTo>
                    <a:pt x="194" y="608"/>
                    <a:pt x="197" y="615"/>
                    <a:pt x="202" y="620"/>
                  </a:cubicBezTo>
                  <a:cubicBezTo>
                    <a:pt x="207" y="625"/>
                    <a:pt x="214" y="628"/>
                    <a:pt x="222" y="628"/>
                  </a:cubicBezTo>
                  <a:lnTo>
                    <a:pt x="582" y="628"/>
                  </a:lnTo>
                  <a:lnTo>
                    <a:pt x="582" y="221"/>
                  </a:lnTo>
                  <a:cubicBezTo>
                    <a:pt x="582" y="214"/>
                    <a:pt x="578" y="207"/>
                    <a:pt x="573" y="202"/>
                  </a:cubicBezTo>
                  <a:cubicBezTo>
                    <a:pt x="568" y="197"/>
                    <a:pt x="562" y="194"/>
                    <a:pt x="554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xmlns="" id="{EAE3A4E2-B775-4237-B51E-09528AA4C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3908425"/>
              <a:ext cx="465138" cy="1985963"/>
            </a:xfrm>
            <a:custGeom>
              <a:avLst/>
              <a:gdLst>
                <a:gd name="T0" fmla="*/ 293 w 293"/>
                <a:gd name="T1" fmla="*/ 1103 h 1251"/>
                <a:gd name="T2" fmla="*/ 293 w 293"/>
                <a:gd name="T3" fmla="*/ 1251 h 1251"/>
                <a:gd name="T4" fmla="*/ 0 w 293"/>
                <a:gd name="T5" fmla="*/ 1251 h 1251"/>
                <a:gd name="T6" fmla="*/ 0 w 293"/>
                <a:gd name="T7" fmla="*/ 0 h 1251"/>
                <a:gd name="T8" fmla="*/ 293 w 293"/>
                <a:gd name="T9" fmla="*/ 0 h 1251"/>
                <a:gd name="T10" fmla="*/ 293 w 293"/>
                <a:gd name="T11" fmla="*/ 148 h 1251"/>
                <a:gd name="T12" fmla="*/ 293 w 293"/>
                <a:gd name="T13" fmla="*/ 1103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251">
                  <a:moveTo>
                    <a:pt x="293" y="1103"/>
                  </a:moveTo>
                  <a:lnTo>
                    <a:pt x="293" y="1251"/>
                  </a:lnTo>
                  <a:lnTo>
                    <a:pt x="0" y="1251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148"/>
                  </a:lnTo>
                  <a:lnTo>
                    <a:pt x="293" y="1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xmlns="" id="{E5A8F70F-C928-4C28-B973-6F0A74FF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1" y="3908425"/>
              <a:ext cx="1401763" cy="1990725"/>
            </a:xfrm>
            <a:custGeom>
              <a:avLst/>
              <a:gdLst>
                <a:gd name="T0" fmla="*/ 194 w 578"/>
                <a:gd name="T1" fmla="*/ 726 h 823"/>
                <a:gd name="T2" fmla="*/ 194 w 578"/>
                <a:gd name="T3" fmla="*/ 823 h 823"/>
                <a:gd name="T4" fmla="*/ 0 w 578"/>
                <a:gd name="T5" fmla="*/ 823 h 823"/>
                <a:gd name="T6" fmla="*/ 0 w 578"/>
                <a:gd name="T7" fmla="*/ 221 h 823"/>
                <a:gd name="T8" fmla="*/ 65 w 578"/>
                <a:gd name="T9" fmla="*/ 65 h 823"/>
                <a:gd name="T10" fmla="*/ 221 w 578"/>
                <a:gd name="T11" fmla="*/ 0 h 823"/>
                <a:gd name="T12" fmla="*/ 481 w 578"/>
                <a:gd name="T13" fmla="*/ 0 h 823"/>
                <a:gd name="T14" fmla="*/ 578 w 578"/>
                <a:gd name="T15" fmla="*/ 0 h 823"/>
                <a:gd name="T16" fmla="*/ 578 w 578"/>
                <a:gd name="T17" fmla="*/ 194 h 823"/>
                <a:gd name="T18" fmla="*/ 481 w 578"/>
                <a:gd name="T19" fmla="*/ 194 h 823"/>
                <a:gd name="T20" fmla="*/ 221 w 578"/>
                <a:gd name="T21" fmla="*/ 194 h 823"/>
                <a:gd name="T22" fmla="*/ 202 w 578"/>
                <a:gd name="T23" fmla="*/ 202 h 823"/>
                <a:gd name="T24" fmla="*/ 194 w 578"/>
                <a:gd name="T25" fmla="*/ 221 h 823"/>
                <a:gd name="T26" fmla="*/ 194 w 578"/>
                <a:gd name="T27" fmla="*/ 726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8" h="823">
                  <a:moveTo>
                    <a:pt x="194" y="726"/>
                  </a:moveTo>
                  <a:lnTo>
                    <a:pt x="194" y="823"/>
                  </a:lnTo>
                  <a:lnTo>
                    <a:pt x="0" y="823"/>
                  </a:ln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481" y="0"/>
                  </a:lnTo>
                  <a:lnTo>
                    <a:pt x="578" y="0"/>
                  </a:lnTo>
                  <a:lnTo>
                    <a:pt x="578" y="194"/>
                  </a:lnTo>
                  <a:lnTo>
                    <a:pt x="481" y="194"/>
                  </a:lnTo>
                  <a:lnTo>
                    <a:pt x="221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7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Oval 13">
              <a:extLst>
                <a:ext uri="{FF2B5EF4-FFF2-40B4-BE49-F238E27FC236}">
                  <a16:creationId xmlns:a16="http://schemas.microsoft.com/office/drawing/2014/main" xmlns="" id="{0104AE1F-5344-4E49-981D-1FCA2FE57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413" y="1681163"/>
              <a:ext cx="473075" cy="473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xmlns="" id="{3BDF63CA-9436-4443-AD8B-9FE5B8D57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1" y="1679575"/>
              <a:ext cx="1878013" cy="1874838"/>
            </a:xfrm>
            <a:custGeom>
              <a:avLst/>
              <a:gdLst>
                <a:gd name="T0" fmla="*/ 221 w 775"/>
                <a:gd name="T1" fmla="*/ 0 h 775"/>
                <a:gd name="T2" fmla="*/ 553 w 775"/>
                <a:gd name="T3" fmla="*/ 0 h 775"/>
                <a:gd name="T4" fmla="*/ 710 w 775"/>
                <a:gd name="T5" fmla="*/ 65 h 775"/>
                <a:gd name="T6" fmla="*/ 775 w 775"/>
                <a:gd name="T7" fmla="*/ 222 h 775"/>
                <a:gd name="T8" fmla="*/ 775 w 775"/>
                <a:gd name="T9" fmla="*/ 554 h 775"/>
                <a:gd name="T10" fmla="*/ 710 w 775"/>
                <a:gd name="T11" fmla="*/ 710 h 775"/>
                <a:gd name="T12" fmla="*/ 553 w 775"/>
                <a:gd name="T13" fmla="*/ 775 h 775"/>
                <a:gd name="T14" fmla="*/ 221 w 775"/>
                <a:gd name="T15" fmla="*/ 775 h 775"/>
                <a:gd name="T16" fmla="*/ 64 w 775"/>
                <a:gd name="T17" fmla="*/ 710 h 775"/>
                <a:gd name="T18" fmla="*/ 0 w 775"/>
                <a:gd name="T19" fmla="*/ 554 h 775"/>
                <a:gd name="T20" fmla="*/ 0 w 775"/>
                <a:gd name="T21" fmla="*/ 222 h 775"/>
                <a:gd name="T22" fmla="*/ 64 w 775"/>
                <a:gd name="T23" fmla="*/ 65 h 775"/>
                <a:gd name="T24" fmla="*/ 221 w 775"/>
                <a:gd name="T25" fmla="*/ 0 h 775"/>
                <a:gd name="T26" fmla="*/ 553 w 775"/>
                <a:gd name="T27" fmla="*/ 194 h 775"/>
                <a:gd name="T28" fmla="*/ 221 w 775"/>
                <a:gd name="T29" fmla="*/ 194 h 775"/>
                <a:gd name="T30" fmla="*/ 201 w 775"/>
                <a:gd name="T31" fmla="*/ 202 h 775"/>
                <a:gd name="T32" fmla="*/ 193 w 775"/>
                <a:gd name="T33" fmla="*/ 222 h 775"/>
                <a:gd name="T34" fmla="*/ 193 w 775"/>
                <a:gd name="T35" fmla="*/ 554 h 775"/>
                <a:gd name="T36" fmla="*/ 201 w 775"/>
                <a:gd name="T37" fmla="*/ 573 h 775"/>
                <a:gd name="T38" fmla="*/ 221 w 775"/>
                <a:gd name="T39" fmla="*/ 581 h 775"/>
                <a:gd name="T40" fmla="*/ 553 w 775"/>
                <a:gd name="T41" fmla="*/ 581 h 775"/>
                <a:gd name="T42" fmla="*/ 573 w 775"/>
                <a:gd name="T43" fmla="*/ 573 h 775"/>
                <a:gd name="T44" fmla="*/ 581 w 775"/>
                <a:gd name="T45" fmla="*/ 554 h 775"/>
                <a:gd name="T46" fmla="*/ 581 w 775"/>
                <a:gd name="T47" fmla="*/ 222 h 775"/>
                <a:gd name="T48" fmla="*/ 573 w 775"/>
                <a:gd name="T49" fmla="*/ 202 h 775"/>
                <a:gd name="T50" fmla="*/ 553 w 775"/>
                <a:gd name="T51" fmla="*/ 19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5" h="775">
                  <a:moveTo>
                    <a:pt x="221" y="0"/>
                  </a:moveTo>
                  <a:lnTo>
                    <a:pt x="553" y="0"/>
                  </a:lnTo>
                  <a:cubicBezTo>
                    <a:pt x="614" y="0"/>
                    <a:pt x="670" y="25"/>
                    <a:pt x="710" y="65"/>
                  </a:cubicBezTo>
                  <a:cubicBezTo>
                    <a:pt x="750" y="105"/>
                    <a:pt x="775" y="161"/>
                    <a:pt x="775" y="222"/>
                  </a:cubicBezTo>
                  <a:lnTo>
                    <a:pt x="775" y="554"/>
                  </a:lnTo>
                  <a:cubicBezTo>
                    <a:pt x="775" y="615"/>
                    <a:pt x="750" y="670"/>
                    <a:pt x="710" y="710"/>
                  </a:cubicBezTo>
                  <a:cubicBezTo>
                    <a:pt x="670" y="750"/>
                    <a:pt x="614" y="775"/>
                    <a:pt x="553" y="775"/>
                  </a:cubicBezTo>
                  <a:lnTo>
                    <a:pt x="221" y="775"/>
                  </a:lnTo>
                  <a:cubicBezTo>
                    <a:pt x="160" y="775"/>
                    <a:pt x="104" y="750"/>
                    <a:pt x="64" y="710"/>
                  </a:cubicBezTo>
                  <a:cubicBezTo>
                    <a:pt x="24" y="670"/>
                    <a:pt x="0" y="615"/>
                    <a:pt x="0" y="554"/>
                  </a:cubicBezTo>
                  <a:lnTo>
                    <a:pt x="0" y="222"/>
                  </a:lnTo>
                  <a:cubicBezTo>
                    <a:pt x="0" y="161"/>
                    <a:pt x="24" y="105"/>
                    <a:pt x="64" y="65"/>
                  </a:cubicBezTo>
                  <a:cubicBezTo>
                    <a:pt x="104" y="25"/>
                    <a:pt x="160" y="0"/>
                    <a:pt x="221" y="0"/>
                  </a:cubicBezTo>
                  <a:close/>
                  <a:moveTo>
                    <a:pt x="553" y="194"/>
                  </a:moveTo>
                  <a:lnTo>
                    <a:pt x="221" y="194"/>
                  </a:lnTo>
                  <a:cubicBezTo>
                    <a:pt x="213" y="194"/>
                    <a:pt x="206" y="197"/>
                    <a:pt x="201" y="202"/>
                  </a:cubicBezTo>
                  <a:cubicBezTo>
                    <a:pt x="196" y="207"/>
                    <a:pt x="193" y="214"/>
                    <a:pt x="193" y="222"/>
                  </a:cubicBezTo>
                  <a:lnTo>
                    <a:pt x="193" y="554"/>
                  </a:lnTo>
                  <a:cubicBezTo>
                    <a:pt x="193" y="562"/>
                    <a:pt x="196" y="568"/>
                    <a:pt x="201" y="573"/>
                  </a:cubicBezTo>
                  <a:cubicBezTo>
                    <a:pt x="206" y="578"/>
                    <a:pt x="213" y="581"/>
                    <a:pt x="221" y="581"/>
                  </a:cubicBezTo>
                  <a:lnTo>
                    <a:pt x="553" y="581"/>
                  </a:lnTo>
                  <a:cubicBezTo>
                    <a:pt x="561" y="581"/>
                    <a:pt x="568" y="578"/>
                    <a:pt x="573" y="573"/>
                  </a:cubicBezTo>
                  <a:cubicBezTo>
                    <a:pt x="578" y="568"/>
                    <a:pt x="581" y="561"/>
                    <a:pt x="581" y="554"/>
                  </a:cubicBezTo>
                  <a:lnTo>
                    <a:pt x="581" y="222"/>
                  </a:lnTo>
                  <a:cubicBezTo>
                    <a:pt x="581" y="214"/>
                    <a:pt x="578" y="207"/>
                    <a:pt x="573" y="202"/>
                  </a:cubicBezTo>
                  <a:cubicBezTo>
                    <a:pt x="568" y="197"/>
                    <a:pt x="561" y="194"/>
                    <a:pt x="553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xmlns="" id="{034076FD-CC56-4D57-A35D-0949CBB4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854075"/>
              <a:ext cx="1062038" cy="1062038"/>
            </a:xfrm>
            <a:custGeom>
              <a:avLst/>
              <a:gdLst>
                <a:gd name="T0" fmla="*/ 0 w 438"/>
                <a:gd name="T1" fmla="*/ 439 h 439"/>
                <a:gd name="T2" fmla="*/ 129 w 438"/>
                <a:gd name="T3" fmla="*/ 129 h 439"/>
                <a:gd name="T4" fmla="*/ 438 w 438"/>
                <a:gd name="T5" fmla="*/ 0 h 439"/>
                <a:gd name="T6" fmla="*/ 438 w 438"/>
                <a:gd name="T7" fmla="*/ 196 h 439"/>
                <a:gd name="T8" fmla="*/ 265 w 438"/>
                <a:gd name="T9" fmla="*/ 267 h 439"/>
                <a:gd name="T10" fmla="*/ 194 w 438"/>
                <a:gd name="T11" fmla="*/ 439 h 439"/>
                <a:gd name="T12" fmla="*/ 0 w 438"/>
                <a:gd name="T13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39">
                  <a:moveTo>
                    <a:pt x="0" y="439"/>
                  </a:moveTo>
                  <a:cubicBezTo>
                    <a:pt x="0" y="318"/>
                    <a:pt x="50" y="208"/>
                    <a:pt x="129" y="129"/>
                  </a:cubicBezTo>
                  <a:cubicBezTo>
                    <a:pt x="208" y="49"/>
                    <a:pt x="318" y="0"/>
                    <a:pt x="438" y="0"/>
                  </a:cubicBezTo>
                  <a:lnTo>
                    <a:pt x="438" y="196"/>
                  </a:lnTo>
                  <a:cubicBezTo>
                    <a:pt x="370" y="196"/>
                    <a:pt x="309" y="223"/>
                    <a:pt x="265" y="267"/>
                  </a:cubicBezTo>
                  <a:cubicBezTo>
                    <a:pt x="221" y="311"/>
                    <a:pt x="194" y="372"/>
                    <a:pt x="194" y="439"/>
                  </a:cubicBezTo>
                  <a:lnTo>
                    <a:pt x="0" y="4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xmlns="" id="{ACCBCE6D-1D81-44CC-BE12-5EFC109B8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31750"/>
              <a:ext cx="1885950" cy="1884363"/>
            </a:xfrm>
            <a:custGeom>
              <a:avLst/>
              <a:gdLst>
                <a:gd name="T0" fmla="*/ 0 w 778"/>
                <a:gd name="T1" fmla="*/ 779 h 779"/>
                <a:gd name="T2" fmla="*/ 229 w 778"/>
                <a:gd name="T3" fmla="*/ 228 h 779"/>
                <a:gd name="T4" fmla="*/ 778 w 778"/>
                <a:gd name="T5" fmla="*/ 0 h 779"/>
                <a:gd name="T6" fmla="*/ 778 w 778"/>
                <a:gd name="T7" fmla="*/ 196 h 779"/>
                <a:gd name="T8" fmla="*/ 365 w 778"/>
                <a:gd name="T9" fmla="*/ 367 h 779"/>
                <a:gd name="T10" fmla="*/ 194 w 778"/>
                <a:gd name="T11" fmla="*/ 779 h 779"/>
                <a:gd name="T12" fmla="*/ 0 w 778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8" h="779">
                  <a:moveTo>
                    <a:pt x="0" y="779"/>
                  </a:moveTo>
                  <a:cubicBezTo>
                    <a:pt x="0" y="564"/>
                    <a:pt x="88" y="369"/>
                    <a:pt x="229" y="228"/>
                  </a:cubicBezTo>
                  <a:cubicBezTo>
                    <a:pt x="370" y="87"/>
                    <a:pt x="564" y="0"/>
                    <a:pt x="778" y="0"/>
                  </a:cubicBezTo>
                  <a:lnTo>
                    <a:pt x="778" y="196"/>
                  </a:lnTo>
                  <a:cubicBezTo>
                    <a:pt x="617" y="196"/>
                    <a:pt x="470" y="261"/>
                    <a:pt x="365" y="367"/>
                  </a:cubicBezTo>
                  <a:cubicBezTo>
                    <a:pt x="259" y="472"/>
                    <a:pt x="194" y="618"/>
                    <a:pt x="194" y="779"/>
                  </a:cubicBezTo>
                  <a:lnTo>
                    <a:pt x="0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35" name="Picture 74" descr="Roto Logo neu">
            <a:extLst>
              <a:ext uri="{FF2B5EF4-FFF2-40B4-BE49-F238E27FC236}">
                <a16:creationId xmlns:a16="http://schemas.microsoft.com/office/drawing/2014/main" xmlns="" id="{135A8703-9536-C546-A695-4865A7E838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11" y="265271"/>
            <a:ext cx="13573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47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1DF7-B99C-41AC-840A-61E3903F30A9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7E91-0EB7-4D2C-A3C2-07340F1F8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614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1DF7-B99C-41AC-840A-61E3903F30A9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7E91-0EB7-4D2C-A3C2-07340F1F8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1993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1DF7-B99C-41AC-840A-61E3903F30A9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7E91-0EB7-4D2C-A3C2-07340F1F8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11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1DF7-B99C-41AC-840A-61E3903F30A9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7E91-0EB7-4D2C-A3C2-07340F1F8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062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Bala\Google Drive\Aktuális munka\IFKA\kapott\képek\bigstock-robotic-machine-tool-in-indust-190942054_skék.jpg">
            <a:extLst>
              <a:ext uri="{FF2B5EF4-FFF2-40B4-BE49-F238E27FC236}">
                <a16:creationId xmlns:a16="http://schemas.microsoft.com/office/drawing/2014/main" xmlns="" id="{EBF94EBE-FE51-429A-9C9B-152FAFA4D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r="2367" b="1771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7" name="Derékszögű háromszög 36">
            <a:extLst>
              <a:ext uri="{FF2B5EF4-FFF2-40B4-BE49-F238E27FC236}">
                <a16:creationId xmlns:a16="http://schemas.microsoft.com/office/drawing/2014/main" xmlns="" id="{B077461B-CAF4-4EA8-9BB0-450C01BF39F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76617" y="-600000"/>
            <a:ext cx="2400000" cy="360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2" name="Kép 21" descr="infoblokk.png">
            <a:extLst>
              <a:ext uri="{FF2B5EF4-FFF2-40B4-BE49-F238E27FC236}">
                <a16:creationId xmlns:a16="http://schemas.microsoft.com/office/drawing/2014/main" xmlns="" id="{EDE9DCF4-12C6-4741-853D-A0BFAC5C43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937" y="3310121"/>
            <a:ext cx="4971298" cy="354787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12334C32-45BC-4732-A42F-1D63146C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20047"/>
            <a:ext cx="10515600" cy="170875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F6E34281-6433-47F4-A358-319E9A162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6904" y="3165066"/>
            <a:ext cx="6638192" cy="719366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36CD0F6-6F3E-4909-B6B9-ACDBEC16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616D08-980F-4FB0-8F19-817C95A4651F}" type="datetimeFigureOut">
              <a:rPr lang="hu-HU" smtClean="0"/>
              <a:pPr/>
              <a:t>2019. 03. 28.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4692EFE-DD17-4414-A239-E9798635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ADF4F6A-2640-4370-9DC8-443BA922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hu-HU" smtClean="0">
                <a:latin typeface="Rajdhani" panose="02000000000000000000" pitchFamily="2" charset="-18"/>
                <a:cs typeface="Rajdhani" panose="02000000000000000000" pitchFamily="2" charset="-18"/>
              </a:defRPr>
            </a:lvl1pPr>
          </a:lstStyle>
          <a:p>
            <a:fld id="{D83BBF4D-5CB7-48BF-87D8-20210F907295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xmlns="" id="{2DE9A210-C74E-489E-A753-DF75E459C72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618" y="646493"/>
            <a:ext cx="791163" cy="576000"/>
            <a:chOff x="1652588" y="31750"/>
            <a:chExt cx="8816976" cy="673417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F80CDA18-0A3D-48FE-BA97-E7397B412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1" y="2151063"/>
              <a:ext cx="1452563" cy="1168400"/>
            </a:xfrm>
            <a:custGeom>
              <a:avLst/>
              <a:gdLst>
                <a:gd name="T0" fmla="*/ 599 w 599"/>
                <a:gd name="T1" fmla="*/ 483 h 483"/>
                <a:gd name="T2" fmla="*/ 599 w 599"/>
                <a:gd name="T3" fmla="*/ 0 h 483"/>
                <a:gd name="T4" fmla="*/ 0 w 599"/>
                <a:gd name="T5" fmla="*/ 483 h 483"/>
                <a:gd name="T6" fmla="*/ 599 w 599"/>
                <a:gd name="T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9" h="483">
                  <a:moveTo>
                    <a:pt x="599" y="483"/>
                  </a:moveTo>
                  <a:lnTo>
                    <a:pt x="599" y="0"/>
                  </a:lnTo>
                  <a:lnTo>
                    <a:pt x="0" y="483"/>
                  </a:lnTo>
                  <a:lnTo>
                    <a:pt x="599" y="483"/>
                  </a:lnTo>
                  <a:close/>
                </a:path>
              </a:pathLst>
            </a:custGeom>
            <a:solidFill>
              <a:srgbClr val="7AA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6B777005-93DF-4D47-AE6B-062A2A514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1662113"/>
              <a:ext cx="2700338" cy="1892300"/>
            </a:xfrm>
            <a:custGeom>
              <a:avLst/>
              <a:gdLst>
                <a:gd name="T0" fmla="*/ 1701 w 1701"/>
                <a:gd name="T1" fmla="*/ 1192 h 1192"/>
                <a:gd name="T2" fmla="*/ 0 w 1701"/>
                <a:gd name="T3" fmla="*/ 1192 h 1192"/>
                <a:gd name="T4" fmla="*/ 0 w 1701"/>
                <a:gd name="T5" fmla="*/ 381 h 1192"/>
                <a:gd name="T6" fmla="*/ 293 w 1701"/>
                <a:gd name="T7" fmla="*/ 381 h 1192"/>
                <a:gd name="T8" fmla="*/ 293 w 1701"/>
                <a:gd name="T9" fmla="*/ 1133 h 1192"/>
                <a:gd name="T10" fmla="*/ 1701 w 1701"/>
                <a:gd name="T11" fmla="*/ 0 h 1192"/>
                <a:gd name="T12" fmla="*/ 1701 w 1701"/>
                <a:gd name="T1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1" h="1192">
                  <a:moveTo>
                    <a:pt x="1701" y="1192"/>
                  </a:moveTo>
                  <a:lnTo>
                    <a:pt x="0" y="1192"/>
                  </a:lnTo>
                  <a:lnTo>
                    <a:pt x="0" y="381"/>
                  </a:lnTo>
                  <a:lnTo>
                    <a:pt x="293" y="381"/>
                  </a:lnTo>
                  <a:lnTo>
                    <a:pt x="293" y="1133"/>
                  </a:lnTo>
                  <a:lnTo>
                    <a:pt x="1701" y="0"/>
                  </a:lnTo>
                  <a:lnTo>
                    <a:pt x="1701" y="1192"/>
                  </a:lnTo>
                  <a:close/>
                </a:path>
              </a:pathLst>
            </a:custGeom>
            <a:solidFill>
              <a:srgbClr val="7AA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713C2F4E-DD31-46FE-B6BF-745901122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451" y="1662113"/>
              <a:ext cx="2351088" cy="2251075"/>
            </a:xfrm>
            <a:custGeom>
              <a:avLst/>
              <a:gdLst>
                <a:gd name="T0" fmla="*/ 970 w 970"/>
                <a:gd name="T1" fmla="*/ 833 h 930"/>
                <a:gd name="T2" fmla="*/ 970 w 970"/>
                <a:gd name="T3" fmla="*/ 930 h 930"/>
                <a:gd name="T4" fmla="*/ 777 w 970"/>
                <a:gd name="T5" fmla="*/ 930 h 930"/>
                <a:gd name="T6" fmla="*/ 777 w 970"/>
                <a:gd name="T7" fmla="*/ 782 h 930"/>
                <a:gd name="T8" fmla="*/ 274 w 970"/>
                <a:gd name="T9" fmla="*/ 782 h 930"/>
                <a:gd name="T10" fmla="*/ 0 w 970"/>
                <a:gd name="T11" fmla="*/ 782 h 930"/>
                <a:gd name="T12" fmla="*/ 214 w 970"/>
                <a:gd name="T13" fmla="*/ 610 h 930"/>
                <a:gd name="T14" fmla="*/ 813 w 970"/>
                <a:gd name="T15" fmla="*/ 127 h 930"/>
                <a:gd name="T16" fmla="*/ 970 w 970"/>
                <a:gd name="T17" fmla="*/ 0 h 930"/>
                <a:gd name="T18" fmla="*/ 970 w 970"/>
                <a:gd name="T19" fmla="*/ 202 h 930"/>
                <a:gd name="T20" fmla="*/ 970 w 970"/>
                <a:gd name="T21" fmla="*/ 588 h 930"/>
                <a:gd name="T22" fmla="*/ 970 w 970"/>
                <a:gd name="T23" fmla="*/ 782 h 930"/>
                <a:gd name="T24" fmla="*/ 970 w 970"/>
                <a:gd name="T25" fmla="*/ 833 h 930"/>
                <a:gd name="T26" fmla="*/ 777 w 970"/>
                <a:gd name="T27" fmla="*/ 588 h 930"/>
                <a:gd name="T28" fmla="*/ 777 w 970"/>
                <a:gd name="T29" fmla="*/ 405 h 930"/>
                <a:gd name="T30" fmla="*/ 548 w 970"/>
                <a:gd name="T31" fmla="*/ 588 h 930"/>
                <a:gd name="T32" fmla="*/ 777 w 970"/>
                <a:gd name="T33" fmla="*/ 588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0" h="930">
                  <a:moveTo>
                    <a:pt x="970" y="833"/>
                  </a:moveTo>
                  <a:lnTo>
                    <a:pt x="970" y="930"/>
                  </a:lnTo>
                  <a:lnTo>
                    <a:pt x="777" y="930"/>
                  </a:lnTo>
                  <a:lnTo>
                    <a:pt x="777" y="782"/>
                  </a:lnTo>
                  <a:lnTo>
                    <a:pt x="274" y="782"/>
                  </a:lnTo>
                  <a:lnTo>
                    <a:pt x="0" y="782"/>
                  </a:lnTo>
                  <a:lnTo>
                    <a:pt x="214" y="610"/>
                  </a:lnTo>
                  <a:lnTo>
                    <a:pt x="813" y="127"/>
                  </a:lnTo>
                  <a:lnTo>
                    <a:pt x="970" y="0"/>
                  </a:lnTo>
                  <a:lnTo>
                    <a:pt x="970" y="202"/>
                  </a:lnTo>
                  <a:lnTo>
                    <a:pt x="970" y="588"/>
                  </a:lnTo>
                  <a:lnTo>
                    <a:pt x="970" y="782"/>
                  </a:lnTo>
                  <a:lnTo>
                    <a:pt x="970" y="833"/>
                  </a:lnTo>
                  <a:close/>
                  <a:moveTo>
                    <a:pt x="777" y="588"/>
                  </a:moveTo>
                  <a:lnTo>
                    <a:pt x="777" y="405"/>
                  </a:lnTo>
                  <a:lnTo>
                    <a:pt x="548" y="588"/>
                  </a:lnTo>
                  <a:lnTo>
                    <a:pt x="777" y="588"/>
                  </a:lnTo>
                  <a:close/>
                </a:path>
              </a:pathLst>
            </a:cu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xmlns="" id="{B537BC20-9B3E-4B1D-96E8-2136C284C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1838" y="3516313"/>
              <a:ext cx="438150" cy="434975"/>
            </a:xfrm>
            <a:prstGeom prst="ellipse">
              <a:avLst/>
            </a:pr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679DDE2A-E60D-4F61-803A-82D6128CA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088" y="3908425"/>
              <a:ext cx="1873250" cy="2857500"/>
            </a:xfrm>
            <a:custGeom>
              <a:avLst/>
              <a:gdLst>
                <a:gd name="T0" fmla="*/ 0 w 773"/>
                <a:gd name="T1" fmla="*/ 823 h 1181"/>
                <a:gd name="T2" fmla="*/ 0 w 773"/>
                <a:gd name="T3" fmla="*/ 221 h 1181"/>
                <a:gd name="T4" fmla="*/ 65 w 773"/>
                <a:gd name="T5" fmla="*/ 65 h 1181"/>
                <a:gd name="T6" fmla="*/ 221 w 773"/>
                <a:gd name="T7" fmla="*/ 0 h 1181"/>
                <a:gd name="T8" fmla="*/ 551 w 773"/>
                <a:gd name="T9" fmla="*/ 0 h 1181"/>
                <a:gd name="T10" fmla="*/ 708 w 773"/>
                <a:gd name="T11" fmla="*/ 65 h 1181"/>
                <a:gd name="T12" fmla="*/ 773 w 773"/>
                <a:gd name="T13" fmla="*/ 221 h 1181"/>
                <a:gd name="T14" fmla="*/ 773 w 773"/>
                <a:gd name="T15" fmla="*/ 602 h 1181"/>
                <a:gd name="T16" fmla="*/ 708 w 773"/>
                <a:gd name="T17" fmla="*/ 758 h 1181"/>
                <a:gd name="T18" fmla="*/ 551 w 773"/>
                <a:gd name="T19" fmla="*/ 823 h 1181"/>
                <a:gd name="T20" fmla="*/ 193 w 773"/>
                <a:gd name="T21" fmla="*/ 823 h 1181"/>
                <a:gd name="T22" fmla="*/ 193 w 773"/>
                <a:gd name="T23" fmla="*/ 1084 h 1181"/>
                <a:gd name="T24" fmla="*/ 193 w 773"/>
                <a:gd name="T25" fmla="*/ 1181 h 1181"/>
                <a:gd name="T26" fmla="*/ 0 w 773"/>
                <a:gd name="T27" fmla="*/ 1181 h 1181"/>
                <a:gd name="T28" fmla="*/ 0 w 773"/>
                <a:gd name="T29" fmla="*/ 1084 h 1181"/>
                <a:gd name="T30" fmla="*/ 0 w 773"/>
                <a:gd name="T31" fmla="*/ 823 h 1181"/>
                <a:gd name="T32" fmla="*/ 193 w 773"/>
                <a:gd name="T33" fmla="*/ 629 h 1181"/>
                <a:gd name="T34" fmla="*/ 551 w 773"/>
                <a:gd name="T35" fmla="*/ 629 h 1181"/>
                <a:gd name="T36" fmla="*/ 571 w 773"/>
                <a:gd name="T37" fmla="*/ 621 h 1181"/>
                <a:gd name="T38" fmla="*/ 579 w 773"/>
                <a:gd name="T39" fmla="*/ 602 h 1181"/>
                <a:gd name="T40" fmla="*/ 579 w 773"/>
                <a:gd name="T41" fmla="*/ 221 h 1181"/>
                <a:gd name="T42" fmla="*/ 571 w 773"/>
                <a:gd name="T43" fmla="*/ 202 h 1181"/>
                <a:gd name="T44" fmla="*/ 551 w 773"/>
                <a:gd name="T45" fmla="*/ 194 h 1181"/>
                <a:gd name="T46" fmla="*/ 221 w 773"/>
                <a:gd name="T47" fmla="*/ 194 h 1181"/>
                <a:gd name="T48" fmla="*/ 202 w 773"/>
                <a:gd name="T49" fmla="*/ 202 h 1181"/>
                <a:gd name="T50" fmla="*/ 193 w 773"/>
                <a:gd name="T51" fmla="*/ 221 h 1181"/>
                <a:gd name="T52" fmla="*/ 193 w 773"/>
                <a:gd name="T53" fmla="*/ 6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3" h="1181">
                  <a:moveTo>
                    <a:pt x="0" y="823"/>
                  </a:moveTo>
                  <a:lnTo>
                    <a:pt x="0" y="221"/>
                  </a:lnTo>
                  <a:cubicBezTo>
                    <a:pt x="0" y="160"/>
                    <a:pt x="24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551" y="0"/>
                  </a:lnTo>
                  <a:cubicBezTo>
                    <a:pt x="612" y="0"/>
                    <a:pt x="668" y="25"/>
                    <a:pt x="708" y="65"/>
                  </a:cubicBezTo>
                  <a:cubicBezTo>
                    <a:pt x="748" y="105"/>
                    <a:pt x="773" y="160"/>
                    <a:pt x="773" y="221"/>
                  </a:cubicBezTo>
                  <a:lnTo>
                    <a:pt x="773" y="602"/>
                  </a:lnTo>
                  <a:cubicBezTo>
                    <a:pt x="773" y="663"/>
                    <a:pt x="748" y="718"/>
                    <a:pt x="708" y="758"/>
                  </a:cubicBezTo>
                  <a:cubicBezTo>
                    <a:pt x="668" y="798"/>
                    <a:pt x="612" y="823"/>
                    <a:pt x="551" y="823"/>
                  </a:cubicBezTo>
                  <a:lnTo>
                    <a:pt x="193" y="823"/>
                  </a:lnTo>
                  <a:lnTo>
                    <a:pt x="193" y="1084"/>
                  </a:lnTo>
                  <a:lnTo>
                    <a:pt x="193" y="1181"/>
                  </a:lnTo>
                  <a:lnTo>
                    <a:pt x="0" y="1181"/>
                  </a:lnTo>
                  <a:lnTo>
                    <a:pt x="0" y="1084"/>
                  </a:lnTo>
                  <a:lnTo>
                    <a:pt x="0" y="823"/>
                  </a:lnTo>
                  <a:close/>
                  <a:moveTo>
                    <a:pt x="193" y="629"/>
                  </a:moveTo>
                  <a:lnTo>
                    <a:pt x="551" y="629"/>
                  </a:lnTo>
                  <a:cubicBezTo>
                    <a:pt x="559" y="629"/>
                    <a:pt x="566" y="626"/>
                    <a:pt x="571" y="621"/>
                  </a:cubicBezTo>
                  <a:cubicBezTo>
                    <a:pt x="576" y="616"/>
                    <a:pt x="579" y="609"/>
                    <a:pt x="579" y="602"/>
                  </a:cubicBezTo>
                  <a:lnTo>
                    <a:pt x="579" y="221"/>
                  </a:lnTo>
                  <a:cubicBezTo>
                    <a:pt x="579" y="214"/>
                    <a:pt x="576" y="207"/>
                    <a:pt x="571" y="202"/>
                  </a:cubicBezTo>
                  <a:cubicBezTo>
                    <a:pt x="566" y="197"/>
                    <a:pt x="559" y="194"/>
                    <a:pt x="551" y="194"/>
                  </a:cubicBezTo>
                  <a:lnTo>
                    <a:pt x="221" y="194"/>
                  </a:lnTo>
                  <a:cubicBezTo>
                    <a:pt x="213" y="194"/>
                    <a:pt x="207" y="197"/>
                    <a:pt x="202" y="202"/>
                  </a:cubicBezTo>
                  <a:cubicBezTo>
                    <a:pt x="197" y="207"/>
                    <a:pt x="193" y="214"/>
                    <a:pt x="193" y="221"/>
                  </a:cubicBezTo>
                  <a:lnTo>
                    <a:pt x="193" y="629"/>
                  </a:lnTo>
                  <a:close/>
                </a:path>
              </a:pathLst>
            </a:cu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2F4D502B-8E12-47E0-AD14-5619481AC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4763" y="3910013"/>
              <a:ext cx="1878013" cy="1989138"/>
            </a:xfrm>
            <a:custGeom>
              <a:avLst/>
              <a:gdLst>
                <a:gd name="T0" fmla="*/ 222 w 775"/>
                <a:gd name="T1" fmla="*/ 0 h 822"/>
                <a:gd name="T2" fmla="*/ 554 w 775"/>
                <a:gd name="T3" fmla="*/ 0 h 822"/>
                <a:gd name="T4" fmla="*/ 711 w 775"/>
                <a:gd name="T5" fmla="*/ 65 h 822"/>
                <a:gd name="T6" fmla="*/ 775 w 775"/>
                <a:gd name="T7" fmla="*/ 221 h 822"/>
                <a:gd name="T8" fmla="*/ 775 w 775"/>
                <a:gd name="T9" fmla="*/ 725 h 822"/>
                <a:gd name="T10" fmla="*/ 775 w 775"/>
                <a:gd name="T11" fmla="*/ 822 h 822"/>
                <a:gd name="T12" fmla="*/ 679 w 775"/>
                <a:gd name="T13" fmla="*/ 822 h 822"/>
                <a:gd name="T14" fmla="*/ 222 w 775"/>
                <a:gd name="T15" fmla="*/ 822 h 822"/>
                <a:gd name="T16" fmla="*/ 65 w 775"/>
                <a:gd name="T17" fmla="*/ 757 h 822"/>
                <a:gd name="T18" fmla="*/ 0 w 775"/>
                <a:gd name="T19" fmla="*/ 601 h 822"/>
                <a:gd name="T20" fmla="*/ 0 w 775"/>
                <a:gd name="T21" fmla="*/ 221 h 822"/>
                <a:gd name="T22" fmla="*/ 65 w 775"/>
                <a:gd name="T23" fmla="*/ 65 h 822"/>
                <a:gd name="T24" fmla="*/ 222 w 775"/>
                <a:gd name="T25" fmla="*/ 0 h 822"/>
                <a:gd name="T26" fmla="*/ 554 w 775"/>
                <a:gd name="T27" fmla="*/ 194 h 822"/>
                <a:gd name="T28" fmla="*/ 222 w 775"/>
                <a:gd name="T29" fmla="*/ 194 h 822"/>
                <a:gd name="T30" fmla="*/ 202 w 775"/>
                <a:gd name="T31" fmla="*/ 202 h 822"/>
                <a:gd name="T32" fmla="*/ 194 w 775"/>
                <a:gd name="T33" fmla="*/ 221 h 822"/>
                <a:gd name="T34" fmla="*/ 194 w 775"/>
                <a:gd name="T35" fmla="*/ 601 h 822"/>
                <a:gd name="T36" fmla="*/ 202 w 775"/>
                <a:gd name="T37" fmla="*/ 620 h 822"/>
                <a:gd name="T38" fmla="*/ 222 w 775"/>
                <a:gd name="T39" fmla="*/ 628 h 822"/>
                <a:gd name="T40" fmla="*/ 582 w 775"/>
                <a:gd name="T41" fmla="*/ 628 h 822"/>
                <a:gd name="T42" fmla="*/ 582 w 775"/>
                <a:gd name="T43" fmla="*/ 221 h 822"/>
                <a:gd name="T44" fmla="*/ 573 w 775"/>
                <a:gd name="T45" fmla="*/ 202 h 822"/>
                <a:gd name="T46" fmla="*/ 554 w 775"/>
                <a:gd name="T47" fmla="*/ 1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5" h="822">
                  <a:moveTo>
                    <a:pt x="222" y="0"/>
                  </a:moveTo>
                  <a:lnTo>
                    <a:pt x="554" y="0"/>
                  </a:lnTo>
                  <a:cubicBezTo>
                    <a:pt x="615" y="0"/>
                    <a:pt x="670" y="25"/>
                    <a:pt x="711" y="65"/>
                  </a:cubicBezTo>
                  <a:cubicBezTo>
                    <a:pt x="751" y="105"/>
                    <a:pt x="775" y="160"/>
                    <a:pt x="775" y="221"/>
                  </a:cubicBezTo>
                  <a:lnTo>
                    <a:pt x="775" y="725"/>
                  </a:lnTo>
                  <a:lnTo>
                    <a:pt x="775" y="822"/>
                  </a:lnTo>
                  <a:lnTo>
                    <a:pt x="679" y="822"/>
                  </a:lnTo>
                  <a:lnTo>
                    <a:pt x="222" y="822"/>
                  </a:lnTo>
                  <a:cubicBezTo>
                    <a:pt x="161" y="822"/>
                    <a:pt x="105" y="797"/>
                    <a:pt x="65" y="757"/>
                  </a:cubicBezTo>
                  <a:cubicBezTo>
                    <a:pt x="25" y="717"/>
                    <a:pt x="0" y="662"/>
                    <a:pt x="0" y="601"/>
                  </a:cubicBez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1" y="0"/>
                    <a:pt x="222" y="0"/>
                  </a:cubicBezTo>
                  <a:close/>
                  <a:moveTo>
                    <a:pt x="554" y="194"/>
                  </a:moveTo>
                  <a:lnTo>
                    <a:pt x="222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601"/>
                  </a:lnTo>
                  <a:cubicBezTo>
                    <a:pt x="194" y="608"/>
                    <a:pt x="197" y="615"/>
                    <a:pt x="202" y="620"/>
                  </a:cubicBezTo>
                  <a:cubicBezTo>
                    <a:pt x="207" y="625"/>
                    <a:pt x="214" y="628"/>
                    <a:pt x="222" y="628"/>
                  </a:cubicBezTo>
                  <a:lnTo>
                    <a:pt x="582" y="628"/>
                  </a:lnTo>
                  <a:lnTo>
                    <a:pt x="582" y="221"/>
                  </a:lnTo>
                  <a:cubicBezTo>
                    <a:pt x="582" y="214"/>
                    <a:pt x="578" y="207"/>
                    <a:pt x="573" y="202"/>
                  </a:cubicBezTo>
                  <a:cubicBezTo>
                    <a:pt x="568" y="197"/>
                    <a:pt x="562" y="194"/>
                    <a:pt x="554" y="194"/>
                  </a:cubicBezTo>
                  <a:close/>
                </a:path>
              </a:pathLst>
            </a:cu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CE493386-FEFB-4747-A110-0F87FA7DA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3908425"/>
              <a:ext cx="465138" cy="1985963"/>
            </a:xfrm>
            <a:custGeom>
              <a:avLst/>
              <a:gdLst>
                <a:gd name="T0" fmla="*/ 293 w 293"/>
                <a:gd name="T1" fmla="*/ 1103 h 1251"/>
                <a:gd name="T2" fmla="*/ 293 w 293"/>
                <a:gd name="T3" fmla="*/ 1251 h 1251"/>
                <a:gd name="T4" fmla="*/ 0 w 293"/>
                <a:gd name="T5" fmla="*/ 1251 h 1251"/>
                <a:gd name="T6" fmla="*/ 0 w 293"/>
                <a:gd name="T7" fmla="*/ 0 h 1251"/>
                <a:gd name="T8" fmla="*/ 293 w 293"/>
                <a:gd name="T9" fmla="*/ 0 h 1251"/>
                <a:gd name="T10" fmla="*/ 293 w 293"/>
                <a:gd name="T11" fmla="*/ 148 h 1251"/>
                <a:gd name="T12" fmla="*/ 293 w 293"/>
                <a:gd name="T13" fmla="*/ 1103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251">
                  <a:moveTo>
                    <a:pt x="293" y="1103"/>
                  </a:moveTo>
                  <a:lnTo>
                    <a:pt x="293" y="1251"/>
                  </a:lnTo>
                  <a:lnTo>
                    <a:pt x="0" y="1251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148"/>
                  </a:lnTo>
                  <a:lnTo>
                    <a:pt x="293" y="1103"/>
                  </a:lnTo>
                  <a:close/>
                </a:path>
              </a:pathLst>
            </a:cu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62494CE9-C288-41B8-845C-67AA1DD8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1" y="3908425"/>
              <a:ext cx="1401763" cy="1990725"/>
            </a:xfrm>
            <a:custGeom>
              <a:avLst/>
              <a:gdLst>
                <a:gd name="T0" fmla="*/ 194 w 578"/>
                <a:gd name="T1" fmla="*/ 726 h 823"/>
                <a:gd name="T2" fmla="*/ 194 w 578"/>
                <a:gd name="T3" fmla="*/ 823 h 823"/>
                <a:gd name="T4" fmla="*/ 0 w 578"/>
                <a:gd name="T5" fmla="*/ 823 h 823"/>
                <a:gd name="T6" fmla="*/ 0 w 578"/>
                <a:gd name="T7" fmla="*/ 221 h 823"/>
                <a:gd name="T8" fmla="*/ 65 w 578"/>
                <a:gd name="T9" fmla="*/ 65 h 823"/>
                <a:gd name="T10" fmla="*/ 221 w 578"/>
                <a:gd name="T11" fmla="*/ 0 h 823"/>
                <a:gd name="T12" fmla="*/ 481 w 578"/>
                <a:gd name="T13" fmla="*/ 0 h 823"/>
                <a:gd name="T14" fmla="*/ 578 w 578"/>
                <a:gd name="T15" fmla="*/ 0 h 823"/>
                <a:gd name="T16" fmla="*/ 578 w 578"/>
                <a:gd name="T17" fmla="*/ 194 h 823"/>
                <a:gd name="T18" fmla="*/ 481 w 578"/>
                <a:gd name="T19" fmla="*/ 194 h 823"/>
                <a:gd name="T20" fmla="*/ 221 w 578"/>
                <a:gd name="T21" fmla="*/ 194 h 823"/>
                <a:gd name="T22" fmla="*/ 202 w 578"/>
                <a:gd name="T23" fmla="*/ 202 h 823"/>
                <a:gd name="T24" fmla="*/ 194 w 578"/>
                <a:gd name="T25" fmla="*/ 221 h 823"/>
                <a:gd name="T26" fmla="*/ 194 w 578"/>
                <a:gd name="T27" fmla="*/ 726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8" h="823">
                  <a:moveTo>
                    <a:pt x="194" y="726"/>
                  </a:moveTo>
                  <a:lnTo>
                    <a:pt x="194" y="823"/>
                  </a:lnTo>
                  <a:lnTo>
                    <a:pt x="0" y="823"/>
                  </a:ln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481" y="0"/>
                  </a:lnTo>
                  <a:lnTo>
                    <a:pt x="578" y="0"/>
                  </a:lnTo>
                  <a:lnTo>
                    <a:pt x="578" y="194"/>
                  </a:lnTo>
                  <a:lnTo>
                    <a:pt x="481" y="194"/>
                  </a:lnTo>
                  <a:lnTo>
                    <a:pt x="221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726"/>
                  </a:lnTo>
                  <a:close/>
                </a:path>
              </a:pathLst>
            </a:cu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Oval 13">
              <a:extLst>
                <a:ext uri="{FF2B5EF4-FFF2-40B4-BE49-F238E27FC236}">
                  <a16:creationId xmlns:a16="http://schemas.microsoft.com/office/drawing/2014/main" xmlns="" id="{DFF10460-1A09-4118-A2A3-67F47CCAC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413" y="1681163"/>
              <a:ext cx="473075" cy="473075"/>
            </a:xfrm>
            <a:prstGeom prst="ellipse">
              <a:avLst/>
            </a:pr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xmlns="" id="{1832DE15-57F6-4F33-A115-37E4B29A4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1" y="1679575"/>
              <a:ext cx="1878013" cy="1874838"/>
            </a:xfrm>
            <a:custGeom>
              <a:avLst/>
              <a:gdLst>
                <a:gd name="T0" fmla="*/ 221 w 775"/>
                <a:gd name="T1" fmla="*/ 0 h 775"/>
                <a:gd name="T2" fmla="*/ 553 w 775"/>
                <a:gd name="T3" fmla="*/ 0 h 775"/>
                <a:gd name="T4" fmla="*/ 710 w 775"/>
                <a:gd name="T5" fmla="*/ 65 h 775"/>
                <a:gd name="T6" fmla="*/ 775 w 775"/>
                <a:gd name="T7" fmla="*/ 222 h 775"/>
                <a:gd name="T8" fmla="*/ 775 w 775"/>
                <a:gd name="T9" fmla="*/ 554 h 775"/>
                <a:gd name="T10" fmla="*/ 710 w 775"/>
                <a:gd name="T11" fmla="*/ 710 h 775"/>
                <a:gd name="T12" fmla="*/ 553 w 775"/>
                <a:gd name="T13" fmla="*/ 775 h 775"/>
                <a:gd name="T14" fmla="*/ 221 w 775"/>
                <a:gd name="T15" fmla="*/ 775 h 775"/>
                <a:gd name="T16" fmla="*/ 64 w 775"/>
                <a:gd name="T17" fmla="*/ 710 h 775"/>
                <a:gd name="T18" fmla="*/ 0 w 775"/>
                <a:gd name="T19" fmla="*/ 554 h 775"/>
                <a:gd name="T20" fmla="*/ 0 w 775"/>
                <a:gd name="T21" fmla="*/ 222 h 775"/>
                <a:gd name="T22" fmla="*/ 64 w 775"/>
                <a:gd name="T23" fmla="*/ 65 h 775"/>
                <a:gd name="T24" fmla="*/ 221 w 775"/>
                <a:gd name="T25" fmla="*/ 0 h 775"/>
                <a:gd name="T26" fmla="*/ 553 w 775"/>
                <a:gd name="T27" fmla="*/ 194 h 775"/>
                <a:gd name="T28" fmla="*/ 221 w 775"/>
                <a:gd name="T29" fmla="*/ 194 h 775"/>
                <a:gd name="T30" fmla="*/ 201 w 775"/>
                <a:gd name="T31" fmla="*/ 202 h 775"/>
                <a:gd name="T32" fmla="*/ 193 w 775"/>
                <a:gd name="T33" fmla="*/ 222 h 775"/>
                <a:gd name="T34" fmla="*/ 193 w 775"/>
                <a:gd name="T35" fmla="*/ 554 h 775"/>
                <a:gd name="T36" fmla="*/ 201 w 775"/>
                <a:gd name="T37" fmla="*/ 573 h 775"/>
                <a:gd name="T38" fmla="*/ 221 w 775"/>
                <a:gd name="T39" fmla="*/ 581 h 775"/>
                <a:gd name="T40" fmla="*/ 553 w 775"/>
                <a:gd name="T41" fmla="*/ 581 h 775"/>
                <a:gd name="T42" fmla="*/ 573 w 775"/>
                <a:gd name="T43" fmla="*/ 573 h 775"/>
                <a:gd name="T44" fmla="*/ 581 w 775"/>
                <a:gd name="T45" fmla="*/ 554 h 775"/>
                <a:gd name="T46" fmla="*/ 581 w 775"/>
                <a:gd name="T47" fmla="*/ 222 h 775"/>
                <a:gd name="T48" fmla="*/ 573 w 775"/>
                <a:gd name="T49" fmla="*/ 202 h 775"/>
                <a:gd name="T50" fmla="*/ 553 w 775"/>
                <a:gd name="T51" fmla="*/ 19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5" h="775">
                  <a:moveTo>
                    <a:pt x="221" y="0"/>
                  </a:moveTo>
                  <a:lnTo>
                    <a:pt x="553" y="0"/>
                  </a:lnTo>
                  <a:cubicBezTo>
                    <a:pt x="614" y="0"/>
                    <a:pt x="670" y="25"/>
                    <a:pt x="710" y="65"/>
                  </a:cubicBezTo>
                  <a:cubicBezTo>
                    <a:pt x="750" y="105"/>
                    <a:pt x="775" y="161"/>
                    <a:pt x="775" y="222"/>
                  </a:cubicBezTo>
                  <a:lnTo>
                    <a:pt x="775" y="554"/>
                  </a:lnTo>
                  <a:cubicBezTo>
                    <a:pt x="775" y="615"/>
                    <a:pt x="750" y="670"/>
                    <a:pt x="710" y="710"/>
                  </a:cubicBezTo>
                  <a:cubicBezTo>
                    <a:pt x="670" y="750"/>
                    <a:pt x="614" y="775"/>
                    <a:pt x="553" y="775"/>
                  </a:cubicBezTo>
                  <a:lnTo>
                    <a:pt x="221" y="775"/>
                  </a:lnTo>
                  <a:cubicBezTo>
                    <a:pt x="160" y="775"/>
                    <a:pt x="104" y="750"/>
                    <a:pt x="64" y="710"/>
                  </a:cubicBezTo>
                  <a:cubicBezTo>
                    <a:pt x="24" y="670"/>
                    <a:pt x="0" y="615"/>
                    <a:pt x="0" y="554"/>
                  </a:cubicBezTo>
                  <a:lnTo>
                    <a:pt x="0" y="222"/>
                  </a:lnTo>
                  <a:cubicBezTo>
                    <a:pt x="0" y="161"/>
                    <a:pt x="24" y="105"/>
                    <a:pt x="64" y="65"/>
                  </a:cubicBezTo>
                  <a:cubicBezTo>
                    <a:pt x="104" y="25"/>
                    <a:pt x="160" y="0"/>
                    <a:pt x="221" y="0"/>
                  </a:cubicBezTo>
                  <a:close/>
                  <a:moveTo>
                    <a:pt x="553" y="194"/>
                  </a:moveTo>
                  <a:lnTo>
                    <a:pt x="221" y="194"/>
                  </a:lnTo>
                  <a:cubicBezTo>
                    <a:pt x="213" y="194"/>
                    <a:pt x="206" y="197"/>
                    <a:pt x="201" y="202"/>
                  </a:cubicBezTo>
                  <a:cubicBezTo>
                    <a:pt x="196" y="207"/>
                    <a:pt x="193" y="214"/>
                    <a:pt x="193" y="222"/>
                  </a:cubicBezTo>
                  <a:lnTo>
                    <a:pt x="193" y="554"/>
                  </a:lnTo>
                  <a:cubicBezTo>
                    <a:pt x="193" y="562"/>
                    <a:pt x="196" y="568"/>
                    <a:pt x="201" y="573"/>
                  </a:cubicBezTo>
                  <a:cubicBezTo>
                    <a:pt x="206" y="578"/>
                    <a:pt x="213" y="581"/>
                    <a:pt x="221" y="581"/>
                  </a:cubicBezTo>
                  <a:lnTo>
                    <a:pt x="553" y="581"/>
                  </a:lnTo>
                  <a:cubicBezTo>
                    <a:pt x="561" y="581"/>
                    <a:pt x="568" y="578"/>
                    <a:pt x="573" y="573"/>
                  </a:cubicBezTo>
                  <a:cubicBezTo>
                    <a:pt x="578" y="568"/>
                    <a:pt x="581" y="561"/>
                    <a:pt x="581" y="554"/>
                  </a:cubicBezTo>
                  <a:lnTo>
                    <a:pt x="581" y="222"/>
                  </a:lnTo>
                  <a:cubicBezTo>
                    <a:pt x="581" y="214"/>
                    <a:pt x="578" y="207"/>
                    <a:pt x="573" y="202"/>
                  </a:cubicBezTo>
                  <a:cubicBezTo>
                    <a:pt x="568" y="197"/>
                    <a:pt x="561" y="194"/>
                    <a:pt x="553" y="194"/>
                  </a:cubicBezTo>
                </a:path>
              </a:pathLst>
            </a:custGeom>
            <a:solidFill>
              <a:srgbClr val="143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49224AA4-2331-4738-9B97-B32581A25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854075"/>
              <a:ext cx="1062038" cy="1062038"/>
            </a:xfrm>
            <a:custGeom>
              <a:avLst/>
              <a:gdLst>
                <a:gd name="T0" fmla="*/ 0 w 438"/>
                <a:gd name="T1" fmla="*/ 439 h 439"/>
                <a:gd name="T2" fmla="*/ 129 w 438"/>
                <a:gd name="T3" fmla="*/ 129 h 439"/>
                <a:gd name="T4" fmla="*/ 438 w 438"/>
                <a:gd name="T5" fmla="*/ 0 h 439"/>
                <a:gd name="T6" fmla="*/ 438 w 438"/>
                <a:gd name="T7" fmla="*/ 196 h 439"/>
                <a:gd name="T8" fmla="*/ 265 w 438"/>
                <a:gd name="T9" fmla="*/ 267 h 439"/>
                <a:gd name="T10" fmla="*/ 194 w 438"/>
                <a:gd name="T11" fmla="*/ 439 h 439"/>
                <a:gd name="T12" fmla="*/ 0 w 438"/>
                <a:gd name="T13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39">
                  <a:moveTo>
                    <a:pt x="0" y="439"/>
                  </a:moveTo>
                  <a:cubicBezTo>
                    <a:pt x="0" y="318"/>
                    <a:pt x="50" y="208"/>
                    <a:pt x="129" y="129"/>
                  </a:cubicBezTo>
                  <a:cubicBezTo>
                    <a:pt x="208" y="49"/>
                    <a:pt x="318" y="0"/>
                    <a:pt x="438" y="0"/>
                  </a:cubicBezTo>
                  <a:lnTo>
                    <a:pt x="438" y="196"/>
                  </a:lnTo>
                  <a:cubicBezTo>
                    <a:pt x="370" y="196"/>
                    <a:pt x="309" y="223"/>
                    <a:pt x="265" y="267"/>
                  </a:cubicBezTo>
                  <a:cubicBezTo>
                    <a:pt x="221" y="311"/>
                    <a:pt x="194" y="372"/>
                    <a:pt x="194" y="439"/>
                  </a:cubicBezTo>
                  <a:lnTo>
                    <a:pt x="0" y="439"/>
                  </a:lnTo>
                  <a:close/>
                </a:path>
              </a:pathLst>
            </a:custGeom>
            <a:solidFill>
              <a:srgbClr val="15A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F1402E97-83C5-4670-83B7-6F35A5886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31750"/>
              <a:ext cx="1885950" cy="1884363"/>
            </a:xfrm>
            <a:custGeom>
              <a:avLst/>
              <a:gdLst>
                <a:gd name="T0" fmla="*/ 0 w 778"/>
                <a:gd name="T1" fmla="*/ 779 h 779"/>
                <a:gd name="T2" fmla="*/ 229 w 778"/>
                <a:gd name="T3" fmla="*/ 228 h 779"/>
                <a:gd name="T4" fmla="*/ 778 w 778"/>
                <a:gd name="T5" fmla="*/ 0 h 779"/>
                <a:gd name="T6" fmla="*/ 778 w 778"/>
                <a:gd name="T7" fmla="*/ 196 h 779"/>
                <a:gd name="T8" fmla="*/ 365 w 778"/>
                <a:gd name="T9" fmla="*/ 367 h 779"/>
                <a:gd name="T10" fmla="*/ 194 w 778"/>
                <a:gd name="T11" fmla="*/ 779 h 779"/>
                <a:gd name="T12" fmla="*/ 0 w 778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8" h="779">
                  <a:moveTo>
                    <a:pt x="0" y="779"/>
                  </a:moveTo>
                  <a:cubicBezTo>
                    <a:pt x="0" y="564"/>
                    <a:pt x="88" y="369"/>
                    <a:pt x="229" y="228"/>
                  </a:cubicBezTo>
                  <a:cubicBezTo>
                    <a:pt x="370" y="87"/>
                    <a:pt x="564" y="0"/>
                    <a:pt x="778" y="0"/>
                  </a:cubicBezTo>
                  <a:lnTo>
                    <a:pt x="778" y="196"/>
                  </a:lnTo>
                  <a:cubicBezTo>
                    <a:pt x="617" y="196"/>
                    <a:pt x="470" y="261"/>
                    <a:pt x="365" y="367"/>
                  </a:cubicBezTo>
                  <a:cubicBezTo>
                    <a:pt x="259" y="472"/>
                    <a:pt x="194" y="618"/>
                    <a:pt x="194" y="779"/>
                  </a:cubicBezTo>
                  <a:lnTo>
                    <a:pt x="0" y="779"/>
                  </a:lnTo>
                  <a:close/>
                </a:path>
              </a:pathLst>
            </a:custGeom>
            <a:solidFill>
              <a:srgbClr val="EF3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10551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222176B-3E37-45C9-AD13-E162702A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77A067F-A028-481C-A687-515BBC05A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474ABF1F-570F-43C4-B80C-40807BF24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BC567051-C1F0-4BDD-9A83-4A98FA07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D08-980F-4FB0-8F19-817C95A4651F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8B1C35D-7E06-4E65-8B64-50A2D60C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91244C9F-120A-481D-87B1-AB0DFE34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F4D-5CB7-48BF-87D8-20210F907295}" type="slidenum">
              <a:rPr lang="hu-HU" smtClean="0"/>
              <a:t>‹#›</a:t>
            </a:fld>
            <a:endParaRPr lang="hu-HU"/>
          </a:p>
        </p:txBody>
      </p:sp>
      <p:sp>
        <p:nvSpPr>
          <p:cNvPr id="36" name="Derékszögű háromszög 35">
            <a:extLst>
              <a:ext uri="{FF2B5EF4-FFF2-40B4-BE49-F238E27FC236}">
                <a16:creationId xmlns:a16="http://schemas.microsoft.com/office/drawing/2014/main" xmlns="" id="{F8EB4096-8D95-4964-92A2-71C7042EC81A}"/>
              </a:ext>
            </a:extLst>
          </p:cNvPr>
          <p:cNvSpPr/>
          <p:nvPr userDrawn="1"/>
        </p:nvSpPr>
        <p:spPr>
          <a:xfrm rot="5400000">
            <a:off x="360638" y="-359783"/>
            <a:ext cx="1440000" cy="2160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xmlns="" id="{72BC3658-2344-4F22-9319-2CE828D457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7572" y="226082"/>
            <a:ext cx="791162" cy="576000"/>
            <a:chOff x="1652588" y="31750"/>
            <a:chExt cx="8816976" cy="6734175"/>
          </a:xfrm>
          <a:solidFill>
            <a:schemeClr val="bg1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149102AD-0764-4F42-8AB1-49D2950BC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1" y="2151063"/>
              <a:ext cx="1452563" cy="1168400"/>
            </a:xfrm>
            <a:custGeom>
              <a:avLst/>
              <a:gdLst>
                <a:gd name="T0" fmla="*/ 599 w 599"/>
                <a:gd name="T1" fmla="*/ 483 h 483"/>
                <a:gd name="T2" fmla="*/ 599 w 599"/>
                <a:gd name="T3" fmla="*/ 0 h 483"/>
                <a:gd name="T4" fmla="*/ 0 w 599"/>
                <a:gd name="T5" fmla="*/ 483 h 483"/>
                <a:gd name="T6" fmla="*/ 599 w 599"/>
                <a:gd name="T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9" h="483">
                  <a:moveTo>
                    <a:pt x="599" y="483"/>
                  </a:moveTo>
                  <a:lnTo>
                    <a:pt x="599" y="0"/>
                  </a:lnTo>
                  <a:lnTo>
                    <a:pt x="0" y="483"/>
                  </a:lnTo>
                  <a:lnTo>
                    <a:pt x="599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FA5948DB-2A31-403D-B41D-C6DBB51E1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1662113"/>
              <a:ext cx="2700338" cy="1892300"/>
            </a:xfrm>
            <a:custGeom>
              <a:avLst/>
              <a:gdLst>
                <a:gd name="T0" fmla="*/ 1701 w 1701"/>
                <a:gd name="T1" fmla="*/ 1192 h 1192"/>
                <a:gd name="T2" fmla="*/ 0 w 1701"/>
                <a:gd name="T3" fmla="*/ 1192 h 1192"/>
                <a:gd name="T4" fmla="*/ 0 w 1701"/>
                <a:gd name="T5" fmla="*/ 381 h 1192"/>
                <a:gd name="T6" fmla="*/ 293 w 1701"/>
                <a:gd name="T7" fmla="*/ 381 h 1192"/>
                <a:gd name="T8" fmla="*/ 293 w 1701"/>
                <a:gd name="T9" fmla="*/ 1133 h 1192"/>
                <a:gd name="T10" fmla="*/ 1701 w 1701"/>
                <a:gd name="T11" fmla="*/ 0 h 1192"/>
                <a:gd name="T12" fmla="*/ 1701 w 1701"/>
                <a:gd name="T1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1" h="1192">
                  <a:moveTo>
                    <a:pt x="1701" y="1192"/>
                  </a:moveTo>
                  <a:lnTo>
                    <a:pt x="0" y="1192"/>
                  </a:lnTo>
                  <a:lnTo>
                    <a:pt x="0" y="381"/>
                  </a:lnTo>
                  <a:lnTo>
                    <a:pt x="293" y="381"/>
                  </a:lnTo>
                  <a:lnTo>
                    <a:pt x="293" y="1133"/>
                  </a:lnTo>
                  <a:lnTo>
                    <a:pt x="1701" y="0"/>
                  </a:lnTo>
                  <a:lnTo>
                    <a:pt x="1701" y="1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B147C8B4-0F1F-4D42-BF38-D769400AC0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451" y="1662113"/>
              <a:ext cx="2351088" cy="2251075"/>
            </a:xfrm>
            <a:custGeom>
              <a:avLst/>
              <a:gdLst>
                <a:gd name="T0" fmla="*/ 970 w 970"/>
                <a:gd name="T1" fmla="*/ 833 h 930"/>
                <a:gd name="T2" fmla="*/ 970 w 970"/>
                <a:gd name="T3" fmla="*/ 930 h 930"/>
                <a:gd name="T4" fmla="*/ 777 w 970"/>
                <a:gd name="T5" fmla="*/ 930 h 930"/>
                <a:gd name="T6" fmla="*/ 777 w 970"/>
                <a:gd name="T7" fmla="*/ 782 h 930"/>
                <a:gd name="T8" fmla="*/ 274 w 970"/>
                <a:gd name="T9" fmla="*/ 782 h 930"/>
                <a:gd name="T10" fmla="*/ 0 w 970"/>
                <a:gd name="T11" fmla="*/ 782 h 930"/>
                <a:gd name="T12" fmla="*/ 214 w 970"/>
                <a:gd name="T13" fmla="*/ 610 h 930"/>
                <a:gd name="T14" fmla="*/ 813 w 970"/>
                <a:gd name="T15" fmla="*/ 127 h 930"/>
                <a:gd name="T16" fmla="*/ 970 w 970"/>
                <a:gd name="T17" fmla="*/ 0 h 930"/>
                <a:gd name="T18" fmla="*/ 970 w 970"/>
                <a:gd name="T19" fmla="*/ 202 h 930"/>
                <a:gd name="T20" fmla="*/ 970 w 970"/>
                <a:gd name="T21" fmla="*/ 588 h 930"/>
                <a:gd name="T22" fmla="*/ 970 w 970"/>
                <a:gd name="T23" fmla="*/ 782 h 930"/>
                <a:gd name="T24" fmla="*/ 970 w 970"/>
                <a:gd name="T25" fmla="*/ 833 h 930"/>
                <a:gd name="T26" fmla="*/ 777 w 970"/>
                <a:gd name="T27" fmla="*/ 588 h 930"/>
                <a:gd name="T28" fmla="*/ 777 w 970"/>
                <a:gd name="T29" fmla="*/ 405 h 930"/>
                <a:gd name="T30" fmla="*/ 548 w 970"/>
                <a:gd name="T31" fmla="*/ 588 h 930"/>
                <a:gd name="T32" fmla="*/ 777 w 970"/>
                <a:gd name="T33" fmla="*/ 588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0" h="930">
                  <a:moveTo>
                    <a:pt x="970" y="833"/>
                  </a:moveTo>
                  <a:lnTo>
                    <a:pt x="970" y="930"/>
                  </a:lnTo>
                  <a:lnTo>
                    <a:pt x="777" y="930"/>
                  </a:lnTo>
                  <a:lnTo>
                    <a:pt x="777" y="782"/>
                  </a:lnTo>
                  <a:lnTo>
                    <a:pt x="274" y="782"/>
                  </a:lnTo>
                  <a:lnTo>
                    <a:pt x="0" y="782"/>
                  </a:lnTo>
                  <a:lnTo>
                    <a:pt x="214" y="610"/>
                  </a:lnTo>
                  <a:lnTo>
                    <a:pt x="813" y="127"/>
                  </a:lnTo>
                  <a:lnTo>
                    <a:pt x="970" y="0"/>
                  </a:lnTo>
                  <a:lnTo>
                    <a:pt x="970" y="202"/>
                  </a:lnTo>
                  <a:lnTo>
                    <a:pt x="970" y="588"/>
                  </a:lnTo>
                  <a:lnTo>
                    <a:pt x="970" y="782"/>
                  </a:lnTo>
                  <a:lnTo>
                    <a:pt x="970" y="833"/>
                  </a:lnTo>
                  <a:close/>
                  <a:moveTo>
                    <a:pt x="777" y="588"/>
                  </a:moveTo>
                  <a:lnTo>
                    <a:pt x="777" y="405"/>
                  </a:lnTo>
                  <a:lnTo>
                    <a:pt x="548" y="588"/>
                  </a:lnTo>
                  <a:lnTo>
                    <a:pt x="777" y="5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xmlns="" id="{B2AD5A53-5B40-467D-A971-F73EF5A3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1838" y="3516313"/>
              <a:ext cx="438150" cy="434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DFABE000-B4BB-4FBB-BA7B-8A83D22DE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088" y="3908425"/>
              <a:ext cx="1873250" cy="2857500"/>
            </a:xfrm>
            <a:custGeom>
              <a:avLst/>
              <a:gdLst>
                <a:gd name="T0" fmla="*/ 0 w 773"/>
                <a:gd name="T1" fmla="*/ 823 h 1181"/>
                <a:gd name="T2" fmla="*/ 0 w 773"/>
                <a:gd name="T3" fmla="*/ 221 h 1181"/>
                <a:gd name="T4" fmla="*/ 65 w 773"/>
                <a:gd name="T5" fmla="*/ 65 h 1181"/>
                <a:gd name="T6" fmla="*/ 221 w 773"/>
                <a:gd name="T7" fmla="*/ 0 h 1181"/>
                <a:gd name="T8" fmla="*/ 551 w 773"/>
                <a:gd name="T9" fmla="*/ 0 h 1181"/>
                <a:gd name="T10" fmla="*/ 708 w 773"/>
                <a:gd name="T11" fmla="*/ 65 h 1181"/>
                <a:gd name="T12" fmla="*/ 773 w 773"/>
                <a:gd name="T13" fmla="*/ 221 h 1181"/>
                <a:gd name="T14" fmla="*/ 773 w 773"/>
                <a:gd name="T15" fmla="*/ 602 h 1181"/>
                <a:gd name="T16" fmla="*/ 708 w 773"/>
                <a:gd name="T17" fmla="*/ 758 h 1181"/>
                <a:gd name="T18" fmla="*/ 551 w 773"/>
                <a:gd name="T19" fmla="*/ 823 h 1181"/>
                <a:gd name="T20" fmla="*/ 193 w 773"/>
                <a:gd name="T21" fmla="*/ 823 h 1181"/>
                <a:gd name="T22" fmla="*/ 193 w 773"/>
                <a:gd name="T23" fmla="*/ 1084 h 1181"/>
                <a:gd name="T24" fmla="*/ 193 w 773"/>
                <a:gd name="T25" fmla="*/ 1181 h 1181"/>
                <a:gd name="T26" fmla="*/ 0 w 773"/>
                <a:gd name="T27" fmla="*/ 1181 h 1181"/>
                <a:gd name="T28" fmla="*/ 0 w 773"/>
                <a:gd name="T29" fmla="*/ 1084 h 1181"/>
                <a:gd name="T30" fmla="*/ 0 w 773"/>
                <a:gd name="T31" fmla="*/ 823 h 1181"/>
                <a:gd name="T32" fmla="*/ 193 w 773"/>
                <a:gd name="T33" fmla="*/ 629 h 1181"/>
                <a:gd name="T34" fmla="*/ 551 w 773"/>
                <a:gd name="T35" fmla="*/ 629 h 1181"/>
                <a:gd name="T36" fmla="*/ 571 w 773"/>
                <a:gd name="T37" fmla="*/ 621 h 1181"/>
                <a:gd name="T38" fmla="*/ 579 w 773"/>
                <a:gd name="T39" fmla="*/ 602 h 1181"/>
                <a:gd name="T40" fmla="*/ 579 w 773"/>
                <a:gd name="T41" fmla="*/ 221 h 1181"/>
                <a:gd name="T42" fmla="*/ 571 w 773"/>
                <a:gd name="T43" fmla="*/ 202 h 1181"/>
                <a:gd name="T44" fmla="*/ 551 w 773"/>
                <a:gd name="T45" fmla="*/ 194 h 1181"/>
                <a:gd name="T46" fmla="*/ 221 w 773"/>
                <a:gd name="T47" fmla="*/ 194 h 1181"/>
                <a:gd name="T48" fmla="*/ 202 w 773"/>
                <a:gd name="T49" fmla="*/ 202 h 1181"/>
                <a:gd name="T50" fmla="*/ 193 w 773"/>
                <a:gd name="T51" fmla="*/ 221 h 1181"/>
                <a:gd name="T52" fmla="*/ 193 w 773"/>
                <a:gd name="T53" fmla="*/ 6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3" h="1181">
                  <a:moveTo>
                    <a:pt x="0" y="823"/>
                  </a:moveTo>
                  <a:lnTo>
                    <a:pt x="0" y="221"/>
                  </a:lnTo>
                  <a:cubicBezTo>
                    <a:pt x="0" y="160"/>
                    <a:pt x="24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551" y="0"/>
                  </a:lnTo>
                  <a:cubicBezTo>
                    <a:pt x="612" y="0"/>
                    <a:pt x="668" y="25"/>
                    <a:pt x="708" y="65"/>
                  </a:cubicBezTo>
                  <a:cubicBezTo>
                    <a:pt x="748" y="105"/>
                    <a:pt x="773" y="160"/>
                    <a:pt x="773" y="221"/>
                  </a:cubicBezTo>
                  <a:lnTo>
                    <a:pt x="773" y="602"/>
                  </a:lnTo>
                  <a:cubicBezTo>
                    <a:pt x="773" y="663"/>
                    <a:pt x="748" y="718"/>
                    <a:pt x="708" y="758"/>
                  </a:cubicBezTo>
                  <a:cubicBezTo>
                    <a:pt x="668" y="798"/>
                    <a:pt x="612" y="823"/>
                    <a:pt x="551" y="823"/>
                  </a:cubicBezTo>
                  <a:lnTo>
                    <a:pt x="193" y="823"/>
                  </a:lnTo>
                  <a:lnTo>
                    <a:pt x="193" y="1084"/>
                  </a:lnTo>
                  <a:lnTo>
                    <a:pt x="193" y="1181"/>
                  </a:lnTo>
                  <a:lnTo>
                    <a:pt x="0" y="1181"/>
                  </a:lnTo>
                  <a:lnTo>
                    <a:pt x="0" y="1084"/>
                  </a:lnTo>
                  <a:lnTo>
                    <a:pt x="0" y="823"/>
                  </a:lnTo>
                  <a:close/>
                  <a:moveTo>
                    <a:pt x="193" y="629"/>
                  </a:moveTo>
                  <a:lnTo>
                    <a:pt x="551" y="629"/>
                  </a:lnTo>
                  <a:cubicBezTo>
                    <a:pt x="559" y="629"/>
                    <a:pt x="566" y="626"/>
                    <a:pt x="571" y="621"/>
                  </a:cubicBezTo>
                  <a:cubicBezTo>
                    <a:pt x="576" y="616"/>
                    <a:pt x="579" y="609"/>
                    <a:pt x="579" y="602"/>
                  </a:cubicBezTo>
                  <a:lnTo>
                    <a:pt x="579" y="221"/>
                  </a:lnTo>
                  <a:cubicBezTo>
                    <a:pt x="579" y="214"/>
                    <a:pt x="576" y="207"/>
                    <a:pt x="571" y="202"/>
                  </a:cubicBezTo>
                  <a:cubicBezTo>
                    <a:pt x="566" y="197"/>
                    <a:pt x="559" y="194"/>
                    <a:pt x="551" y="194"/>
                  </a:cubicBezTo>
                  <a:lnTo>
                    <a:pt x="221" y="194"/>
                  </a:lnTo>
                  <a:cubicBezTo>
                    <a:pt x="213" y="194"/>
                    <a:pt x="207" y="197"/>
                    <a:pt x="202" y="202"/>
                  </a:cubicBezTo>
                  <a:cubicBezTo>
                    <a:pt x="197" y="207"/>
                    <a:pt x="193" y="214"/>
                    <a:pt x="193" y="221"/>
                  </a:cubicBezTo>
                  <a:lnTo>
                    <a:pt x="193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4718EFD1-0E16-4749-ABCC-DB7FC918D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4763" y="3910013"/>
              <a:ext cx="1878013" cy="1989138"/>
            </a:xfrm>
            <a:custGeom>
              <a:avLst/>
              <a:gdLst>
                <a:gd name="T0" fmla="*/ 222 w 775"/>
                <a:gd name="T1" fmla="*/ 0 h 822"/>
                <a:gd name="T2" fmla="*/ 554 w 775"/>
                <a:gd name="T3" fmla="*/ 0 h 822"/>
                <a:gd name="T4" fmla="*/ 711 w 775"/>
                <a:gd name="T5" fmla="*/ 65 h 822"/>
                <a:gd name="T6" fmla="*/ 775 w 775"/>
                <a:gd name="T7" fmla="*/ 221 h 822"/>
                <a:gd name="T8" fmla="*/ 775 w 775"/>
                <a:gd name="T9" fmla="*/ 725 h 822"/>
                <a:gd name="T10" fmla="*/ 775 w 775"/>
                <a:gd name="T11" fmla="*/ 822 h 822"/>
                <a:gd name="T12" fmla="*/ 679 w 775"/>
                <a:gd name="T13" fmla="*/ 822 h 822"/>
                <a:gd name="T14" fmla="*/ 222 w 775"/>
                <a:gd name="T15" fmla="*/ 822 h 822"/>
                <a:gd name="T16" fmla="*/ 65 w 775"/>
                <a:gd name="T17" fmla="*/ 757 h 822"/>
                <a:gd name="T18" fmla="*/ 0 w 775"/>
                <a:gd name="T19" fmla="*/ 601 h 822"/>
                <a:gd name="T20" fmla="*/ 0 w 775"/>
                <a:gd name="T21" fmla="*/ 221 h 822"/>
                <a:gd name="T22" fmla="*/ 65 w 775"/>
                <a:gd name="T23" fmla="*/ 65 h 822"/>
                <a:gd name="T24" fmla="*/ 222 w 775"/>
                <a:gd name="T25" fmla="*/ 0 h 822"/>
                <a:gd name="T26" fmla="*/ 554 w 775"/>
                <a:gd name="T27" fmla="*/ 194 h 822"/>
                <a:gd name="T28" fmla="*/ 222 w 775"/>
                <a:gd name="T29" fmla="*/ 194 h 822"/>
                <a:gd name="T30" fmla="*/ 202 w 775"/>
                <a:gd name="T31" fmla="*/ 202 h 822"/>
                <a:gd name="T32" fmla="*/ 194 w 775"/>
                <a:gd name="T33" fmla="*/ 221 h 822"/>
                <a:gd name="T34" fmla="*/ 194 w 775"/>
                <a:gd name="T35" fmla="*/ 601 h 822"/>
                <a:gd name="T36" fmla="*/ 202 w 775"/>
                <a:gd name="T37" fmla="*/ 620 h 822"/>
                <a:gd name="T38" fmla="*/ 222 w 775"/>
                <a:gd name="T39" fmla="*/ 628 h 822"/>
                <a:gd name="T40" fmla="*/ 582 w 775"/>
                <a:gd name="T41" fmla="*/ 628 h 822"/>
                <a:gd name="T42" fmla="*/ 582 w 775"/>
                <a:gd name="T43" fmla="*/ 221 h 822"/>
                <a:gd name="T44" fmla="*/ 573 w 775"/>
                <a:gd name="T45" fmla="*/ 202 h 822"/>
                <a:gd name="T46" fmla="*/ 554 w 775"/>
                <a:gd name="T47" fmla="*/ 1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5" h="822">
                  <a:moveTo>
                    <a:pt x="222" y="0"/>
                  </a:moveTo>
                  <a:lnTo>
                    <a:pt x="554" y="0"/>
                  </a:lnTo>
                  <a:cubicBezTo>
                    <a:pt x="615" y="0"/>
                    <a:pt x="670" y="25"/>
                    <a:pt x="711" y="65"/>
                  </a:cubicBezTo>
                  <a:cubicBezTo>
                    <a:pt x="751" y="105"/>
                    <a:pt x="775" y="160"/>
                    <a:pt x="775" y="221"/>
                  </a:cubicBezTo>
                  <a:lnTo>
                    <a:pt x="775" y="725"/>
                  </a:lnTo>
                  <a:lnTo>
                    <a:pt x="775" y="822"/>
                  </a:lnTo>
                  <a:lnTo>
                    <a:pt x="679" y="822"/>
                  </a:lnTo>
                  <a:lnTo>
                    <a:pt x="222" y="822"/>
                  </a:lnTo>
                  <a:cubicBezTo>
                    <a:pt x="161" y="822"/>
                    <a:pt x="105" y="797"/>
                    <a:pt x="65" y="757"/>
                  </a:cubicBezTo>
                  <a:cubicBezTo>
                    <a:pt x="25" y="717"/>
                    <a:pt x="0" y="662"/>
                    <a:pt x="0" y="601"/>
                  </a:cubicBez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1" y="0"/>
                    <a:pt x="222" y="0"/>
                  </a:cubicBezTo>
                  <a:close/>
                  <a:moveTo>
                    <a:pt x="554" y="194"/>
                  </a:moveTo>
                  <a:lnTo>
                    <a:pt x="222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601"/>
                  </a:lnTo>
                  <a:cubicBezTo>
                    <a:pt x="194" y="608"/>
                    <a:pt x="197" y="615"/>
                    <a:pt x="202" y="620"/>
                  </a:cubicBezTo>
                  <a:cubicBezTo>
                    <a:pt x="207" y="625"/>
                    <a:pt x="214" y="628"/>
                    <a:pt x="222" y="628"/>
                  </a:cubicBezTo>
                  <a:lnTo>
                    <a:pt x="582" y="628"/>
                  </a:lnTo>
                  <a:lnTo>
                    <a:pt x="582" y="221"/>
                  </a:lnTo>
                  <a:cubicBezTo>
                    <a:pt x="582" y="214"/>
                    <a:pt x="578" y="207"/>
                    <a:pt x="573" y="202"/>
                  </a:cubicBezTo>
                  <a:cubicBezTo>
                    <a:pt x="568" y="197"/>
                    <a:pt x="562" y="194"/>
                    <a:pt x="554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xmlns="" id="{F193DBDC-B12B-45C5-B95C-B5ACA3AA9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3908425"/>
              <a:ext cx="465138" cy="1985963"/>
            </a:xfrm>
            <a:custGeom>
              <a:avLst/>
              <a:gdLst>
                <a:gd name="T0" fmla="*/ 293 w 293"/>
                <a:gd name="T1" fmla="*/ 1103 h 1251"/>
                <a:gd name="T2" fmla="*/ 293 w 293"/>
                <a:gd name="T3" fmla="*/ 1251 h 1251"/>
                <a:gd name="T4" fmla="*/ 0 w 293"/>
                <a:gd name="T5" fmla="*/ 1251 h 1251"/>
                <a:gd name="T6" fmla="*/ 0 w 293"/>
                <a:gd name="T7" fmla="*/ 0 h 1251"/>
                <a:gd name="T8" fmla="*/ 293 w 293"/>
                <a:gd name="T9" fmla="*/ 0 h 1251"/>
                <a:gd name="T10" fmla="*/ 293 w 293"/>
                <a:gd name="T11" fmla="*/ 148 h 1251"/>
                <a:gd name="T12" fmla="*/ 293 w 293"/>
                <a:gd name="T13" fmla="*/ 1103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251">
                  <a:moveTo>
                    <a:pt x="293" y="1103"/>
                  </a:moveTo>
                  <a:lnTo>
                    <a:pt x="293" y="1251"/>
                  </a:lnTo>
                  <a:lnTo>
                    <a:pt x="0" y="1251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148"/>
                  </a:lnTo>
                  <a:lnTo>
                    <a:pt x="293" y="1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xmlns="" id="{C2170338-EAE5-4738-97D3-D9C1137B5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1" y="3908425"/>
              <a:ext cx="1401763" cy="1990725"/>
            </a:xfrm>
            <a:custGeom>
              <a:avLst/>
              <a:gdLst>
                <a:gd name="T0" fmla="*/ 194 w 578"/>
                <a:gd name="T1" fmla="*/ 726 h 823"/>
                <a:gd name="T2" fmla="*/ 194 w 578"/>
                <a:gd name="T3" fmla="*/ 823 h 823"/>
                <a:gd name="T4" fmla="*/ 0 w 578"/>
                <a:gd name="T5" fmla="*/ 823 h 823"/>
                <a:gd name="T6" fmla="*/ 0 w 578"/>
                <a:gd name="T7" fmla="*/ 221 h 823"/>
                <a:gd name="T8" fmla="*/ 65 w 578"/>
                <a:gd name="T9" fmla="*/ 65 h 823"/>
                <a:gd name="T10" fmla="*/ 221 w 578"/>
                <a:gd name="T11" fmla="*/ 0 h 823"/>
                <a:gd name="T12" fmla="*/ 481 w 578"/>
                <a:gd name="T13" fmla="*/ 0 h 823"/>
                <a:gd name="T14" fmla="*/ 578 w 578"/>
                <a:gd name="T15" fmla="*/ 0 h 823"/>
                <a:gd name="T16" fmla="*/ 578 w 578"/>
                <a:gd name="T17" fmla="*/ 194 h 823"/>
                <a:gd name="T18" fmla="*/ 481 w 578"/>
                <a:gd name="T19" fmla="*/ 194 h 823"/>
                <a:gd name="T20" fmla="*/ 221 w 578"/>
                <a:gd name="T21" fmla="*/ 194 h 823"/>
                <a:gd name="T22" fmla="*/ 202 w 578"/>
                <a:gd name="T23" fmla="*/ 202 h 823"/>
                <a:gd name="T24" fmla="*/ 194 w 578"/>
                <a:gd name="T25" fmla="*/ 221 h 823"/>
                <a:gd name="T26" fmla="*/ 194 w 578"/>
                <a:gd name="T27" fmla="*/ 726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8" h="823">
                  <a:moveTo>
                    <a:pt x="194" y="726"/>
                  </a:moveTo>
                  <a:lnTo>
                    <a:pt x="194" y="823"/>
                  </a:lnTo>
                  <a:lnTo>
                    <a:pt x="0" y="823"/>
                  </a:ln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481" y="0"/>
                  </a:lnTo>
                  <a:lnTo>
                    <a:pt x="578" y="0"/>
                  </a:lnTo>
                  <a:lnTo>
                    <a:pt x="578" y="194"/>
                  </a:lnTo>
                  <a:lnTo>
                    <a:pt x="481" y="194"/>
                  </a:lnTo>
                  <a:lnTo>
                    <a:pt x="221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7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Oval 13">
              <a:extLst>
                <a:ext uri="{FF2B5EF4-FFF2-40B4-BE49-F238E27FC236}">
                  <a16:creationId xmlns:a16="http://schemas.microsoft.com/office/drawing/2014/main" xmlns="" id="{B5E203BC-0360-4A88-9E80-A77B0E8AA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413" y="1681163"/>
              <a:ext cx="473075" cy="473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xmlns="" id="{A563BBCE-0D7C-4B16-9CBC-FA4BDBADF8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1" y="1679575"/>
              <a:ext cx="1878013" cy="1874838"/>
            </a:xfrm>
            <a:custGeom>
              <a:avLst/>
              <a:gdLst>
                <a:gd name="T0" fmla="*/ 221 w 775"/>
                <a:gd name="T1" fmla="*/ 0 h 775"/>
                <a:gd name="T2" fmla="*/ 553 w 775"/>
                <a:gd name="T3" fmla="*/ 0 h 775"/>
                <a:gd name="T4" fmla="*/ 710 w 775"/>
                <a:gd name="T5" fmla="*/ 65 h 775"/>
                <a:gd name="T6" fmla="*/ 775 w 775"/>
                <a:gd name="T7" fmla="*/ 222 h 775"/>
                <a:gd name="T8" fmla="*/ 775 w 775"/>
                <a:gd name="T9" fmla="*/ 554 h 775"/>
                <a:gd name="T10" fmla="*/ 710 w 775"/>
                <a:gd name="T11" fmla="*/ 710 h 775"/>
                <a:gd name="T12" fmla="*/ 553 w 775"/>
                <a:gd name="T13" fmla="*/ 775 h 775"/>
                <a:gd name="T14" fmla="*/ 221 w 775"/>
                <a:gd name="T15" fmla="*/ 775 h 775"/>
                <a:gd name="T16" fmla="*/ 64 w 775"/>
                <a:gd name="T17" fmla="*/ 710 h 775"/>
                <a:gd name="T18" fmla="*/ 0 w 775"/>
                <a:gd name="T19" fmla="*/ 554 h 775"/>
                <a:gd name="T20" fmla="*/ 0 w 775"/>
                <a:gd name="T21" fmla="*/ 222 h 775"/>
                <a:gd name="T22" fmla="*/ 64 w 775"/>
                <a:gd name="T23" fmla="*/ 65 h 775"/>
                <a:gd name="T24" fmla="*/ 221 w 775"/>
                <a:gd name="T25" fmla="*/ 0 h 775"/>
                <a:gd name="T26" fmla="*/ 553 w 775"/>
                <a:gd name="T27" fmla="*/ 194 h 775"/>
                <a:gd name="T28" fmla="*/ 221 w 775"/>
                <a:gd name="T29" fmla="*/ 194 h 775"/>
                <a:gd name="T30" fmla="*/ 201 w 775"/>
                <a:gd name="T31" fmla="*/ 202 h 775"/>
                <a:gd name="T32" fmla="*/ 193 w 775"/>
                <a:gd name="T33" fmla="*/ 222 h 775"/>
                <a:gd name="T34" fmla="*/ 193 w 775"/>
                <a:gd name="T35" fmla="*/ 554 h 775"/>
                <a:gd name="T36" fmla="*/ 201 w 775"/>
                <a:gd name="T37" fmla="*/ 573 h 775"/>
                <a:gd name="T38" fmla="*/ 221 w 775"/>
                <a:gd name="T39" fmla="*/ 581 h 775"/>
                <a:gd name="T40" fmla="*/ 553 w 775"/>
                <a:gd name="T41" fmla="*/ 581 h 775"/>
                <a:gd name="T42" fmla="*/ 573 w 775"/>
                <a:gd name="T43" fmla="*/ 573 h 775"/>
                <a:gd name="T44" fmla="*/ 581 w 775"/>
                <a:gd name="T45" fmla="*/ 554 h 775"/>
                <a:gd name="T46" fmla="*/ 581 w 775"/>
                <a:gd name="T47" fmla="*/ 222 h 775"/>
                <a:gd name="T48" fmla="*/ 573 w 775"/>
                <a:gd name="T49" fmla="*/ 202 h 775"/>
                <a:gd name="T50" fmla="*/ 553 w 775"/>
                <a:gd name="T51" fmla="*/ 19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5" h="775">
                  <a:moveTo>
                    <a:pt x="221" y="0"/>
                  </a:moveTo>
                  <a:lnTo>
                    <a:pt x="553" y="0"/>
                  </a:lnTo>
                  <a:cubicBezTo>
                    <a:pt x="614" y="0"/>
                    <a:pt x="670" y="25"/>
                    <a:pt x="710" y="65"/>
                  </a:cubicBezTo>
                  <a:cubicBezTo>
                    <a:pt x="750" y="105"/>
                    <a:pt x="775" y="161"/>
                    <a:pt x="775" y="222"/>
                  </a:cubicBezTo>
                  <a:lnTo>
                    <a:pt x="775" y="554"/>
                  </a:lnTo>
                  <a:cubicBezTo>
                    <a:pt x="775" y="615"/>
                    <a:pt x="750" y="670"/>
                    <a:pt x="710" y="710"/>
                  </a:cubicBezTo>
                  <a:cubicBezTo>
                    <a:pt x="670" y="750"/>
                    <a:pt x="614" y="775"/>
                    <a:pt x="553" y="775"/>
                  </a:cubicBezTo>
                  <a:lnTo>
                    <a:pt x="221" y="775"/>
                  </a:lnTo>
                  <a:cubicBezTo>
                    <a:pt x="160" y="775"/>
                    <a:pt x="104" y="750"/>
                    <a:pt x="64" y="710"/>
                  </a:cubicBezTo>
                  <a:cubicBezTo>
                    <a:pt x="24" y="670"/>
                    <a:pt x="0" y="615"/>
                    <a:pt x="0" y="554"/>
                  </a:cubicBezTo>
                  <a:lnTo>
                    <a:pt x="0" y="222"/>
                  </a:lnTo>
                  <a:cubicBezTo>
                    <a:pt x="0" y="161"/>
                    <a:pt x="24" y="105"/>
                    <a:pt x="64" y="65"/>
                  </a:cubicBezTo>
                  <a:cubicBezTo>
                    <a:pt x="104" y="25"/>
                    <a:pt x="160" y="0"/>
                    <a:pt x="221" y="0"/>
                  </a:cubicBezTo>
                  <a:close/>
                  <a:moveTo>
                    <a:pt x="553" y="194"/>
                  </a:moveTo>
                  <a:lnTo>
                    <a:pt x="221" y="194"/>
                  </a:lnTo>
                  <a:cubicBezTo>
                    <a:pt x="213" y="194"/>
                    <a:pt x="206" y="197"/>
                    <a:pt x="201" y="202"/>
                  </a:cubicBezTo>
                  <a:cubicBezTo>
                    <a:pt x="196" y="207"/>
                    <a:pt x="193" y="214"/>
                    <a:pt x="193" y="222"/>
                  </a:cubicBezTo>
                  <a:lnTo>
                    <a:pt x="193" y="554"/>
                  </a:lnTo>
                  <a:cubicBezTo>
                    <a:pt x="193" y="562"/>
                    <a:pt x="196" y="568"/>
                    <a:pt x="201" y="573"/>
                  </a:cubicBezTo>
                  <a:cubicBezTo>
                    <a:pt x="206" y="578"/>
                    <a:pt x="213" y="581"/>
                    <a:pt x="221" y="581"/>
                  </a:cubicBezTo>
                  <a:lnTo>
                    <a:pt x="553" y="581"/>
                  </a:lnTo>
                  <a:cubicBezTo>
                    <a:pt x="561" y="581"/>
                    <a:pt x="568" y="578"/>
                    <a:pt x="573" y="573"/>
                  </a:cubicBezTo>
                  <a:cubicBezTo>
                    <a:pt x="578" y="568"/>
                    <a:pt x="581" y="561"/>
                    <a:pt x="581" y="554"/>
                  </a:cubicBezTo>
                  <a:lnTo>
                    <a:pt x="581" y="222"/>
                  </a:lnTo>
                  <a:cubicBezTo>
                    <a:pt x="581" y="214"/>
                    <a:pt x="578" y="207"/>
                    <a:pt x="573" y="202"/>
                  </a:cubicBezTo>
                  <a:cubicBezTo>
                    <a:pt x="568" y="197"/>
                    <a:pt x="561" y="194"/>
                    <a:pt x="553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xmlns="" id="{3C64AA46-1A36-48FF-8150-726EBEBB8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854075"/>
              <a:ext cx="1062038" cy="1062038"/>
            </a:xfrm>
            <a:custGeom>
              <a:avLst/>
              <a:gdLst>
                <a:gd name="T0" fmla="*/ 0 w 438"/>
                <a:gd name="T1" fmla="*/ 439 h 439"/>
                <a:gd name="T2" fmla="*/ 129 w 438"/>
                <a:gd name="T3" fmla="*/ 129 h 439"/>
                <a:gd name="T4" fmla="*/ 438 w 438"/>
                <a:gd name="T5" fmla="*/ 0 h 439"/>
                <a:gd name="T6" fmla="*/ 438 w 438"/>
                <a:gd name="T7" fmla="*/ 196 h 439"/>
                <a:gd name="T8" fmla="*/ 265 w 438"/>
                <a:gd name="T9" fmla="*/ 267 h 439"/>
                <a:gd name="T10" fmla="*/ 194 w 438"/>
                <a:gd name="T11" fmla="*/ 439 h 439"/>
                <a:gd name="T12" fmla="*/ 0 w 438"/>
                <a:gd name="T13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39">
                  <a:moveTo>
                    <a:pt x="0" y="439"/>
                  </a:moveTo>
                  <a:cubicBezTo>
                    <a:pt x="0" y="318"/>
                    <a:pt x="50" y="208"/>
                    <a:pt x="129" y="129"/>
                  </a:cubicBezTo>
                  <a:cubicBezTo>
                    <a:pt x="208" y="49"/>
                    <a:pt x="318" y="0"/>
                    <a:pt x="438" y="0"/>
                  </a:cubicBezTo>
                  <a:lnTo>
                    <a:pt x="438" y="196"/>
                  </a:lnTo>
                  <a:cubicBezTo>
                    <a:pt x="370" y="196"/>
                    <a:pt x="309" y="223"/>
                    <a:pt x="265" y="267"/>
                  </a:cubicBezTo>
                  <a:cubicBezTo>
                    <a:pt x="221" y="311"/>
                    <a:pt x="194" y="372"/>
                    <a:pt x="194" y="439"/>
                  </a:cubicBezTo>
                  <a:lnTo>
                    <a:pt x="0" y="4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xmlns="" id="{327E9F5E-8EF6-4749-B83D-5955D2D74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31750"/>
              <a:ext cx="1885950" cy="1884363"/>
            </a:xfrm>
            <a:custGeom>
              <a:avLst/>
              <a:gdLst>
                <a:gd name="T0" fmla="*/ 0 w 778"/>
                <a:gd name="T1" fmla="*/ 779 h 779"/>
                <a:gd name="T2" fmla="*/ 229 w 778"/>
                <a:gd name="T3" fmla="*/ 228 h 779"/>
                <a:gd name="T4" fmla="*/ 778 w 778"/>
                <a:gd name="T5" fmla="*/ 0 h 779"/>
                <a:gd name="T6" fmla="*/ 778 w 778"/>
                <a:gd name="T7" fmla="*/ 196 h 779"/>
                <a:gd name="T8" fmla="*/ 365 w 778"/>
                <a:gd name="T9" fmla="*/ 367 h 779"/>
                <a:gd name="T10" fmla="*/ 194 w 778"/>
                <a:gd name="T11" fmla="*/ 779 h 779"/>
                <a:gd name="T12" fmla="*/ 0 w 778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8" h="779">
                  <a:moveTo>
                    <a:pt x="0" y="779"/>
                  </a:moveTo>
                  <a:cubicBezTo>
                    <a:pt x="0" y="564"/>
                    <a:pt x="88" y="369"/>
                    <a:pt x="229" y="228"/>
                  </a:cubicBezTo>
                  <a:cubicBezTo>
                    <a:pt x="370" y="87"/>
                    <a:pt x="564" y="0"/>
                    <a:pt x="778" y="0"/>
                  </a:cubicBezTo>
                  <a:lnTo>
                    <a:pt x="778" y="196"/>
                  </a:lnTo>
                  <a:cubicBezTo>
                    <a:pt x="617" y="196"/>
                    <a:pt x="470" y="261"/>
                    <a:pt x="365" y="367"/>
                  </a:cubicBezTo>
                  <a:cubicBezTo>
                    <a:pt x="259" y="472"/>
                    <a:pt x="194" y="618"/>
                    <a:pt x="194" y="779"/>
                  </a:cubicBezTo>
                  <a:lnTo>
                    <a:pt x="0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35" name="Picture 74" descr="Roto Logo neu">
            <a:extLst>
              <a:ext uri="{FF2B5EF4-FFF2-40B4-BE49-F238E27FC236}">
                <a16:creationId xmlns:a16="http://schemas.microsoft.com/office/drawing/2014/main" xmlns="" id="{C5842640-AD94-C44A-984E-2ADE338B53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165" y="303581"/>
            <a:ext cx="13573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19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0213E70-A4A6-496D-A54E-702A5DAF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9FFE976-B350-4645-A7A3-6B84986D9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66C970F-90A0-4945-BDCD-C580FBF67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0692F70A-ED38-41B6-8F18-DB42E4EB1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20A654B5-A878-4F43-A582-FBC4CDE87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E1951063-7116-4BA0-A99C-63F0435F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D08-980F-4FB0-8F19-817C95A4651F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EDC3F440-4428-4BB8-9B57-B1689C59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2FE75B45-461E-41EF-B0FB-51E6337F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F4D-5CB7-48BF-87D8-20210F907295}" type="slidenum">
              <a:rPr lang="hu-HU" smtClean="0"/>
              <a:t>‹#›</a:t>
            </a:fld>
            <a:endParaRPr lang="hu-HU"/>
          </a:p>
        </p:txBody>
      </p:sp>
      <p:sp>
        <p:nvSpPr>
          <p:cNvPr id="38" name="Derékszögű háromszög 37">
            <a:extLst>
              <a:ext uri="{FF2B5EF4-FFF2-40B4-BE49-F238E27FC236}">
                <a16:creationId xmlns:a16="http://schemas.microsoft.com/office/drawing/2014/main" xmlns="" id="{D7FBF863-FEF7-4C8C-B529-8968DAFB111D}"/>
              </a:ext>
            </a:extLst>
          </p:cNvPr>
          <p:cNvSpPr/>
          <p:nvPr userDrawn="1"/>
        </p:nvSpPr>
        <p:spPr>
          <a:xfrm rot="5400000">
            <a:off x="360638" y="-359783"/>
            <a:ext cx="1440000" cy="2160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xmlns="" id="{80BFF291-1C75-476E-929D-AF9592A9AA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7572" y="226082"/>
            <a:ext cx="791162" cy="576000"/>
            <a:chOff x="1652588" y="31750"/>
            <a:chExt cx="8816976" cy="6734175"/>
          </a:xfrm>
          <a:solidFill>
            <a:schemeClr val="bg1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xmlns="" id="{E77CDC1F-923D-40F8-9235-F8D6797F9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1" y="2151063"/>
              <a:ext cx="1452563" cy="1168400"/>
            </a:xfrm>
            <a:custGeom>
              <a:avLst/>
              <a:gdLst>
                <a:gd name="T0" fmla="*/ 599 w 599"/>
                <a:gd name="T1" fmla="*/ 483 h 483"/>
                <a:gd name="T2" fmla="*/ 599 w 599"/>
                <a:gd name="T3" fmla="*/ 0 h 483"/>
                <a:gd name="T4" fmla="*/ 0 w 599"/>
                <a:gd name="T5" fmla="*/ 483 h 483"/>
                <a:gd name="T6" fmla="*/ 599 w 599"/>
                <a:gd name="T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9" h="483">
                  <a:moveTo>
                    <a:pt x="599" y="483"/>
                  </a:moveTo>
                  <a:lnTo>
                    <a:pt x="599" y="0"/>
                  </a:lnTo>
                  <a:lnTo>
                    <a:pt x="0" y="483"/>
                  </a:lnTo>
                  <a:lnTo>
                    <a:pt x="599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D7ED4F0E-204B-4514-8D8F-108A86173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1662113"/>
              <a:ext cx="2700338" cy="1892300"/>
            </a:xfrm>
            <a:custGeom>
              <a:avLst/>
              <a:gdLst>
                <a:gd name="T0" fmla="*/ 1701 w 1701"/>
                <a:gd name="T1" fmla="*/ 1192 h 1192"/>
                <a:gd name="T2" fmla="*/ 0 w 1701"/>
                <a:gd name="T3" fmla="*/ 1192 h 1192"/>
                <a:gd name="T4" fmla="*/ 0 w 1701"/>
                <a:gd name="T5" fmla="*/ 381 h 1192"/>
                <a:gd name="T6" fmla="*/ 293 w 1701"/>
                <a:gd name="T7" fmla="*/ 381 h 1192"/>
                <a:gd name="T8" fmla="*/ 293 w 1701"/>
                <a:gd name="T9" fmla="*/ 1133 h 1192"/>
                <a:gd name="T10" fmla="*/ 1701 w 1701"/>
                <a:gd name="T11" fmla="*/ 0 h 1192"/>
                <a:gd name="T12" fmla="*/ 1701 w 1701"/>
                <a:gd name="T1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1" h="1192">
                  <a:moveTo>
                    <a:pt x="1701" y="1192"/>
                  </a:moveTo>
                  <a:lnTo>
                    <a:pt x="0" y="1192"/>
                  </a:lnTo>
                  <a:lnTo>
                    <a:pt x="0" y="381"/>
                  </a:lnTo>
                  <a:lnTo>
                    <a:pt x="293" y="381"/>
                  </a:lnTo>
                  <a:lnTo>
                    <a:pt x="293" y="1133"/>
                  </a:lnTo>
                  <a:lnTo>
                    <a:pt x="1701" y="0"/>
                  </a:lnTo>
                  <a:lnTo>
                    <a:pt x="1701" y="1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1905F9E2-A84B-4C5D-AA3D-FFD47FA67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451" y="1662113"/>
              <a:ext cx="2351088" cy="2251075"/>
            </a:xfrm>
            <a:custGeom>
              <a:avLst/>
              <a:gdLst>
                <a:gd name="T0" fmla="*/ 970 w 970"/>
                <a:gd name="T1" fmla="*/ 833 h 930"/>
                <a:gd name="T2" fmla="*/ 970 w 970"/>
                <a:gd name="T3" fmla="*/ 930 h 930"/>
                <a:gd name="T4" fmla="*/ 777 w 970"/>
                <a:gd name="T5" fmla="*/ 930 h 930"/>
                <a:gd name="T6" fmla="*/ 777 w 970"/>
                <a:gd name="T7" fmla="*/ 782 h 930"/>
                <a:gd name="T8" fmla="*/ 274 w 970"/>
                <a:gd name="T9" fmla="*/ 782 h 930"/>
                <a:gd name="T10" fmla="*/ 0 w 970"/>
                <a:gd name="T11" fmla="*/ 782 h 930"/>
                <a:gd name="T12" fmla="*/ 214 w 970"/>
                <a:gd name="T13" fmla="*/ 610 h 930"/>
                <a:gd name="T14" fmla="*/ 813 w 970"/>
                <a:gd name="T15" fmla="*/ 127 h 930"/>
                <a:gd name="T16" fmla="*/ 970 w 970"/>
                <a:gd name="T17" fmla="*/ 0 h 930"/>
                <a:gd name="T18" fmla="*/ 970 w 970"/>
                <a:gd name="T19" fmla="*/ 202 h 930"/>
                <a:gd name="T20" fmla="*/ 970 w 970"/>
                <a:gd name="T21" fmla="*/ 588 h 930"/>
                <a:gd name="T22" fmla="*/ 970 w 970"/>
                <a:gd name="T23" fmla="*/ 782 h 930"/>
                <a:gd name="T24" fmla="*/ 970 w 970"/>
                <a:gd name="T25" fmla="*/ 833 h 930"/>
                <a:gd name="T26" fmla="*/ 777 w 970"/>
                <a:gd name="T27" fmla="*/ 588 h 930"/>
                <a:gd name="T28" fmla="*/ 777 w 970"/>
                <a:gd name="T29" fmla="*/ 405 h 930"/>
                <a:gd name="T30" fmla="*/ 548 w 970"/>
                <a:gd name="T31" fmla="*/ 588 h 930"/>
                <a:gd name="T32" fmla="*/ 777 w 970"/>
                <a:gd name="T33" fmla="*/ 588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0" h="930">
                  <a:moveTo>
                    <a:pt x="970" y="833"/>
                  </a:moveTo>
                  <a:lnTo>
                    <a:pt x="970" y="930"/>
                  </a:lnTo>
                  <a:lnTo>
                    <a:pt x="777" y="930"/>
                  </a:lnTo>
                  <a:lnTo>
                    <a:pt x="777" y="782"/>
                  </a:lnTo>
                  <a:lnTo>
                    <a:pt x="274" y="782"/>
                  </a:lnTo>
                  <a:lnTo>
                    <a:pt x="0" y="782"/>
                  </a:lnTo>
                  <a:lnTo>
                    <a:pt x="214" y="610"/>
                  </a:lnTo>
                  <a:lnTo>
                    <a:pt x="813" y="127"/>
                  </a:lnTo>
                  <a:lnTo>
                    <a:pt x="970" y="0"/>
                  </a:lnTo>
                  <a:lnTo>
                    <a:pt x="970" y="202"/>
                  </a:lnTo>
                  <a:lnTo>
                    <a:pt x="970" y="588"/>
                  </a:lnTo>
                  <a:lnTo>
                    <a:pt x="970" y="782"/>
                  </a:lnTo>
                  <a:lnTo>
                    <a:pt x="970" y="833"/>
                  </a:lnTo>
                  <a:close/>
                  <a:moveTo>
                    <a:pt x="777" y="588"/>
                  </a:moveTo>
                  <a:lnTo>
                    <a:pt x="777" y="405"/>
                  </a:lnTo>
                  <a:lnTo>
                    <a:pt x="548" y="588"/>
                  </a:lnTo>
                  <a:lnTo>
                    <a:pt x="777" y="5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Oval 8">
              <a:extLst>
                <a:ext uri="{FF2B5EF4-FFF2-40B4-BE49-F238E27FC236}">
                  <a16:creationId xmlns:a16="http://schemas.microsoft.com/office/drawing/2014/main" xmlns="" id="{86E71FA6-6264-427F-BB2F-2F177DF83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1838" y="3516313"/>
              <a:ext cx="438150" cy="434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0A9794A8-A072-42AC-BF3F-D4BD3474C8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088" y="3908425"/>
              <a:ext cx="1873250" cy="2857500"/>
            </a:xfrm>
            <a:custGeom>
              <a:avLst/>
              <a:gdLst>
                <a:gd name="T0" fmla="*/ 0 w 773"/>
                <a:gd name="T1" fmla="*/ 823 h 1181"/>
                <a:gd name="T2" fmla="*/ 0 w 773"/>
                <a:gd name="T3" fmla="*/ 221 h 1181"/>
                <a:gd name="T4" fmla="*/ 65 w 773"/>
                <a:gd name="T5" fmla="*/ 65 h 1181"/>
                <a:gd name="T6" fmla="*/ 221 w 773"/>
                <a:gd name="T7" fmla="*/ 0 h 1181"/>
                <a:gd name="T8" fmla="*/ 551 w 773"/>
                <a:gd name="T9" fmla="*/ 0 h 1181"/>
                <a:gd name="T10" fmla="*/ 708 w 773"/>
                <a:gd name="T11" fmla="*/ 65 h 1181"/>
                <a:gd name="T12" fmla="*/ 773 w 773"/>
                <a:gd name="T13" fmla="*/ 221 h 1181"/>
                <a:gd name="T14" fmla="*/ 773 w 773"/>
                <a:gd name="T15" fmla="*/ 602 h 1181"/>
                <a:gd name="T16" fmla="*/ 708 w 773"/>
                <a:gd name="T17" fmla="*/ 758 h 1181"/>
                <a:gd name="T18" fmla="*/ 551 w 773"/>
                <a:gd name="T19" fmla="*/ 823 h 1181"/>
                <a:gd name="T20" fmla="*/ 193 w 773"/>
                <a:gd name="T21" fmla="*/ 823 h 1181"/>
                <a:gd name="T22" fmla="*/ 193 w 773"/>
                <a:gd name="T23" fmla="*/ 1084 h 1181"/>
                <a:gd name="T24" fmla="*/ 193 w 773"/>
                <a:gd name="T25" fmla="*/ 1181 h 1181"/>
                <a:gd name="T26" fmla="*/ 0 w 773"/>
                <a:gd name="T27" fmla="*/ 1181 h 1181"/>
                <a:gd name="T28" fmla="*/ 0 w 773"/>
                <a:gd name="T29" fmla="*/ 1084 h 1181"/>
                <a:gd name="T30" fmla="*/ 0 w 773"/>
                <a:gd name="T31" fmla="*/ 823 h 1181"/>
                <a:gd name="T32" fmla="*/ 193 w 773"/>
                <a:gd name="T33" fmla="*/ 629 h 1181"/>
                <a:gd name="T34" fmla="*/ 551 w 773"/>
                <a:gd name="T35" fmla="*/ 629 h 1181"/>
                <a:gd name="T36" fmla="*/ 571 w 773"/>
                <a:gd name="T37" fmla="*/ 621 h 1181"/>
                <a:gd name="T38" fmla="*/ 579 w 773"/>
                <a:gd name="T39" fmla="*/ 602 h 1181"/>
                <a:gd name="T40" fmla="*/ 579 w 773"/>
                <a:gd name="T41" fmla="*/ 221 h 1181"/>
                <a:gd name="T42" fmla="*/ 571 w 773"/>
                <a:gd name="T43" fmla="*/ 202 h 1181"/>
                <a:gd name="T44" fmla="*/ 551 w 773"/>
                <a:gd name="T45" fmla="*/ 194 h 1181"/>
                <a:gd name="T46" fmla="*/ 221 w 773"/>
                <a:gd name="T47" fmla="*/ 194 h 1181"/>
                <a:gd name="T48" fmla="*/ 202 w 773"/>
                <a:gd name="T49" fmla="*/ 202 h 1181"/>
                <a:gd name="T50" fmla="*/ 193 w 773"/>
                <a:gd name="T51" fmla="*/ 221 h 1181"/>
                <a:gd name="T52" fmla="*/ 193 w 773"/>
                <a:gd name="T53" fmla="*/ 6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3" h="1181">
                  <a:moveTo>
                    <a:pt x="0" y="823"/>
                  </a:moveTo>
                  <a:lnTo>
                    <a:pt x="0" y="221"/>
                  </a:lnTo>
                  <a:cubicBezTo>
                    <a:pt x="0" y="160"/>
                    <a:pt x="24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551" y="0"/>
                  </a:lnTo>
                  <a:cubicBezTo>
                    <a:pt x="612" y="0"/>
                    <a:pt x="668" y="25"/>
                    <a:pt x="708" y="65"/>
                  </a:cubicBezTo>
                  <a:cubicBezTo>
                    <a:pt x="748" y="105"/>
                    <a:pt x="773" y="160"/>
                    <a:pt x="773" y="221"/>
                  </a:cubicBezTo>
                  <a:lnTo>
                    <a:pt x="773" y="602"/>
                  </a:lnTo>
                  <a:cubicBezTo>
                    <a:pt x="773" y="663"/>
                    <a:pt x="748" y="718"/>
                    <a:pt x="708" y="758"/>
                  </a:cubicBezTo>
                  <a:cubicBezTo>
                    <a:pt x="668" y="798"/>
                    <a:pt x="612" y="823"/>
                    <a:pt x="551" y="823"/>
                  </a:cubicBezTo>
                  <a:lnTo>
                    <a:pt x="193" y="823"/>
                  </a:lnTo>
                  <a:lnTo>
                    <a:pt x="193" y="1084"/>
                  </a:lnTo>
                  <a:lnTo>
                    <a:pt x="193" y="1181"/>
                  </a:lnTo>
                  <a:lnTo>
                    <a:pt x="0" y="1181"/>
                  </a:lnTo>
                  <a:lnTo>
                    <a:pt x="0" y="1084"/>
                  </a:lnTo>
                  <a:lnTo>
                    <a:pt x="0" y="823"/>
                  </a:lnTo>
                  <a:close/>
                  <a:moveTo>
                    <a:pt x="193" y="629"/>
                  </a:moveTo>
                  <a:lnTo>
                    <a:pt x="551" y="629"/>
                  </a:lnTo>
                  <a:cubicBezTo>
                    <a:pt x="559" y="629"/>
                    <a:pt x="566" y="626"/>
                    <a:pt x="571" y="621"/>
                  </a:cubicBezTo>
                  <a:cubicBezTo>
                    <a:pt x="576" y="616"/>
                    <a:pt x="579" y="609"/>
                    <a:pt x="579" y="602"/>
                  </a:cubicBezTo>
                  <a:lnTo>
                    <a:pt x="579" y="221"/>
                  </a:lnTo>
                  <a:cubicBezTo>
                    <a:pt x="579" y="214"/>
                    <a:pt x="576" y="207"/>
                    <a:pt x="571" y="202"/>
                  </a:cubicBezTo>
                  <a:cubicBezTo>
                    <a:pt x="566" y="197"/>
                    <a:pt x="559" y="194"/>
                    <a:pt x="551" y="194"/>
                  </a:cubicBezTo>
                  <a:lnTo>
                    <a:pt x="221" y="194"/>
                  </a:lnTo>
                  <a:cubicBezTo>
                    <a:pt x="213" y="194"/>
                    <a:pt x="207" y="197"/>
                    <a:pt x="202" y="202"/>
                  </a:cubicBezTo>
                  <a:cubicBezTo>
                    <a:pt x="197" y="207"/>
                    <a:pt x="193" y="214"/>
                    <a:pt x="193" y="221"/>
                  </a:cubicBezTo>
                  <a:lnTo>
                    <a:pt x="193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602D32C9-1C25-4015-8987-4C9BDFC53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4763" y="3910013"/>
              <a:ext cx="1878013" cy="1989138"/>
            </a:xfrm>
            <a:custGeom>
              <a:avLst/>
              <a:gdLst>
                <a:gd name="T0" fmla="*/ 222 w 775"/>
                <a:gd name="T1" fmla="*/ 0 h 822"/>
                <a:gd name="T2" fmla="*/ 554 w 775"/>
                <a:gd name="T3" fmla="*/ 0 h 822"/>
                <a:gd name="T4" fmla="*/ 711 w 775"/>
                <a:gd name="T5" fmla="*/ 65 h 822"/>
                <a:gd name="T6" fmla="*/ 775 w 775"/>
                <a:gd name="T7" fmla="*/ 221 h 822"/>
                <a:gd name="T8" fmla="*/ 775 w 775"/>
                <a:gd name="T9" fmla="*/ 725 h 822"/>
                <a:gd name="T10" fmla="*/ 775 w 775"/>
                <a:gd name="T11" fmla="*/ 822 h 822"/>
                <a:gd name="T12" fmla="*/ 679 w 775"/>
                <a:gd name="T13" fmla="*/ 822 h 822"/>
                <a:gd name="T14" fmla="*/ 222 w 775"/>
                <a:gd name="T15" fmla="*/ 822 h 822"/>
                <a:gd name="T16" fmla="*/ 65 w 775"/>
                <a:gd name="T17" fmla="*/ 757 h 822"/>
                <a:gd name="T18" fmla="*/ 0 w 775"/>
                <a:gd name="T19" fmla="*/ 601 h 822"/>
                <a:gd name="T20" fmla="*/ 0 w 775"/>
                <a:gd name="T21" fmla="*/ 221 h 822"/>
                <a:gd name="T22" fmla="*/ 65 w 775"/>
                <a:gd name="T23" fmla="*/ 65 h 822"/>
                <a:gd name="T24" fmla="*/ 222 w 775"/>
                <a:gd name="T25" fmla="*/ 0 h 822"/>
                <a:gd name="T26" fmla="*/ 554 w 775"/>
                <a:gd name="T27" fmla="*/ 194 h 822"/>
                <a:gd name="T28" fmla="*/ 222 w 775"/>
                <a:gd name="T29" fmla="*/ 194 h 822"/>
                <a:gd name="T30" fmla="*/ 202 w 775"/>
                <a:gd name="T31" fmla="*/ 202 h 822"/>
                <a:gd name="T32" fmla="*/ 194 w 775"/>
                <a:gd name="T33" fmla="*/ 221 h 822"/>
                <a:gd name="T34" fmla="*/ 194 w 775"/>
                <a:gd name="T35" fmla="*/ 601 h 822"/>
                <a:gd name="T36" fmla="*/ 202 w 775"/>
                <a:gd name="T37" fmla="*/ 620 h 822"/>
                <a:gd name="T38" fmla="*/ 222 w 775"/>
                <a:gd name="T39" fmla="*/ 628 h 822"/>
                <a:gd name="T40" fmla="*/ 582 w 775"/>
                <a:gd name="T41" fmla="*/ 628 h 822"/>
                <a:gd name="T42" fmla="*/ 582 w 775"/>
                <a:gd name="T43" fmla="*/ 221 h 822"/>
                <a:gd name="T44" fmla="*/ 573 w 775"/>
                <a:gd name="T45" fmla="*/ 202 h 822"/>
                <a:gd name="T46" fmla="*/ 554 w 775"/>
                <a:gd name="T47" fmla="*/ 1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5" h="822">
                  <a:moveTo>
                    <a:pt x="222" y="0"/>
                  </a:moveTo>
                  <a:lnTo>
                    <a:pt x="554" y="0"/>
                  </a:lnTo>
                  <a:cubicBezTo>
                    <a:pt x="615" y="0"/>
                    <a:pt x="670" y="25"/>
                    <a:pt x="711" y="65"/>
                  </a:cubicBezTo>
                  <a:cubicBezTo>
                    <a:pt x="751" y="105"/>
                    <a:pt x="775" y="160"/>
                    <a:pt x="775" y="221"/>
                  </a:cubicBezTo>
                  <a:lnTo>
                    <a:pt x="775" y="725"/>
                  </a:lnTo>
                  <a:lnTo>
                    <a:pt x="775" y="822"/>
                  </a:lnTo>
                  <a:lnTo>
                    <a:pt x="679" y="822"/>
                  </a:lnTo>
                  <a:lnTo>
                    <a:pt x="222" y="822"/>
                  </a:lnTo>
                  <a:cubicBezTo>
                    <a:pt x="161" y="822"/>
                    <a:pt x="105" y="797"/>
                    <a:pt x="65" y="757"/>
                  </a:cubicBezTo>
                  <a:cubicBezTo>
                    <a:pt x="25" y="717"/>
                    <a:pt x="0" y="662"/>
                    <a:pt x="0" y="601"/>
                  </a:cubicBez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1" y="0"/>
                    <a:pt x="222" y="0"/>
                  </a:cubicBezTo>
                  <a:close/>
                  <a:moveTo>
                    <a:pt x="554" y="194"/>
                  </a:moveTo>
                  <a:lnTo>
                    <a:pt x="222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601"/>
                  </a:lnTo>
                  <a:cubicBezTo>
                    <a:pt x="194" y="608"/>
                    <a:pt x="197" y="615"/>
                    <a:pt x="202" y="620"/>
                  </a:cubicBezTo>
                  <a:cubicBezTo>
                    <a:pt x="207" y="625"/>
                    <a:pt x="214" y="628"/>
                    <a:pt x="222" y="628"/>
                  </a:cubicBezTo>
                  <a:lnTo>
                    <a:pt x="582" y="628"/>
                  </a:lnTo>
                  <a:lnTo>
                    <a:pt x="582" y="221"/>
                  </a:lnTo>
                  <a:cubicBezTo>
                    <a:pt x="582" y="214"/>
                    <a:pt x="578" y="207"/>
                    <a:pt x="573" y="202"/>
                  </a:cubicBezTo>
                  <a:cubicBezTo>
                    <a:pt x="568" y="197"/>
                    <a:pt x="562" y="194"/>
                    <a:pt x="554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C8335B63-CB87-48C5-928C-001E6DB1A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3908425"/>
              <a:ext cx="465138" cy="1985963"/>
            </a:xfrm>
            <a:custGeom>
              <a:avLst/>
              <a:gdLst>
                <a:gd name="T0" fmla="*/ 293 w 293"/>
                <a:gd name="T1" fmla="*/ 1103 h 1251"/>
                <a:gd name="T2" fmla="*/ 293 w 293"/>
                <a:gd name="T3" fmla="*/ 1251 h 1251"/>
                <a:gd name="T4" fmla="*/ 0 w 293"/>
                <a:gd name="T5" fmla="*/ 1251 h 1251"/>
                <a:gd name="T6" fmla="*/ 0 w 293"/>
                <a:gd name="T7" fmla="*/ 0 h 1251"/>
                <a:gd name="T8" fmla="*/ 293 w 293"/>
                <a:gd name="T9" fmla="*/ 0 h 1251"/>
                <a:gd name="T10" fmla="*/ 293 w 293"/>
                <a:gd name="T11" fmla="*/ 148 h 1251"/>
                <a:gd name="T12" fmla="*/ 293 w 293"/>
                <a:gd name="T13" fmla="*/ 1103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251">
                  <a:moveTo>
                    <a:pt x="293" y="1103"/>
                  </a:moveTo>
                  <a:lnTo>
                    <a:pt x="293" y="1251"/>
                  </a:lnTo>
                  <a:lnTo>
                    <a:pt x="0" y="1251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148"/>
                  </a:lnTo>
                  <a:lnTo>
                    <a:pt x="293" y="1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C1B43696-B630-4FF0-80E8-9F232DCA0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1" y="3908425"/>
              <a:ext cx="1401763" cy="1990725"/>
            </a:xfrm>
            <a:custGeom>
              <a:avLst/>
              <a:gdLst>
                <a:gd name="T0" fmla="*/ 194 w 578"/>
                <a:gd name="T1" fmla="*/ 726 h 823"/>
                <a:gd name="T2" fmla="*/ 194 w 578"/>
                <a:gd name="T3" fmla="*/ 823 h 823"/>
                <a:gd name="T4" fmla="*/ 0 w 578"/>
                <a:gd name="T5" fmla="*/ 823 h 823"/>
                <a:gd name="T6" fmla="*/ 0 w 578"/>
                <a:gd name="T7" fmla="*/ 221 h 823"/>
                <a:gd name="T8" fmla="*/ 65 w 578"/>
                <a:gd name="T9" fmla="*/ 65 h 823"/>
                <a:gd name="T10" fmla="*/ 221 w 578"/>
                <a:gd name="T11" fmla="*/ 0 h 823"/>
                <a:gd name="T12" fmla="*/ 481 w 578"/>
                <a:gd name="T13" fmla="*/ 0 h 823"/>
                <a:gd name="T14" fmla="*/ 578 w 578"/>
                <a:gd name="T15" fmla="*/ 0 h 823"/>
                <a:gd name="T16" fmla="*/ 578 w 578"/>
                <a:gd name="T17" fmla="*/ 194 h 823"/>
                <a:gd name="T18" fmla="*/ 481 w 578"/>
                <a:gd name="T19" fmla="*/ 194 h 823"/>
                <a:gd name="T20" fmla="*/ 221 w 578"/>
                <a:gd name="T21" fmla="*/ 194 h 823"/>
                <a:gd name="T22" fmla="*/ 202 w 578"/>
                <a:gd name="T23" fmla="*/ 202 h 823"/>
                <a:gd name="T24" fmla="*/ 194 w 578"/>
                <a:gd name="T25" fmla="*/ 221 h 823"/>
                <a:gd name="T26" fmla="*/ 194 w 578"/>
                <a:gd name="T27" fmla="*/ 726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8" h="823">
                  <a:moveTo>
                    <a:pt x="194" y="726"/>
                  </a:moveTo>
                  <a:lnTo>
                    <a:pt x="194" y="823"/>
                  </a:lnTo>
                  <a:lnTo>
                    <a:pt x="0" y="823"/>
                  </a:ln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481" y="0"/>
                  </a:lnTo>
                  <a:lnTo>
                    <a:pt x="578" y="0"/>
                  </a:lnTo>
                  <a:lnTo>
                    <a:pt x="578" y="194"/>
                  </a:lnTo>
                  <a:lnTo>
                    <a:pt x="481" y="194"/>
                  </a:lnTo>
                  <a:lnTo>
                    <a:pt x="221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7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Oval 13">
              <a:extLst>
                <a:ext uri="{FF2B5EF4-FFF2-40B4-BE49-F238E27FC236}">
                  <a16:creationId xmlns:a16="http://schemas.microsoft.com/office/drawing/2014/main" xmlns="" id="{633D8117-90C1-4DB1-859F-A97CE38D8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413" y="1681163"/>
              <a:ext cx="473075" cy="473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AF7BF440-EEFA-4928-9C44-381063EEB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1" y="1679575"/>
              <a:ext cx="1878013" cy="1874838"/>
            </a:xfrm>
            <a:custGeom>
              <a:avLst/>
              <a:gdLst>
                <a:gd name="T0" fmla="*/ 221 w 775"/>
                <a:gd name="T1" fmla="*/ 0 h 775"/>
                <a:gd name="T2" fmla="*/ 553 w 775"/>
                <a:gd name="T3" fmla="*/ 0 h 775"/>
                <a:gd name="T4" fmla="*/ 710 w 775"/>
                <a:gd name="T5" fmla="*/ 65 h 775"/>
                <a:gd name="T6" fmla="*/ 775 w 775"/>
                <a:gd name="T7" fmla="*/ 222 h 775"/>
                <a:gd name="T8" fmla="*/ 775 w 775"/>
                <a:gd name="T9" fmla="*/ 554 h 775"/>
                <a:gd name="T10" fmla="*/ 710 w 775"/>
                <a:gd name="T11" fmla="*/ 710 h 775"/>
                <a:gd name="T12" fmla="*/ 553 w 775"/>
                <a:gd name="T13" fmla="*/ 775 h 775"/>
                <a:gd name="T14" fmla="*/ 221 w 775"/>
                <a:gd name="T15" fmla="*/ 775 h 775"/>
                <a:gd name="T16" fmla="*/ 64 w 775"/>
                <a:gd name="T17" fmla="*/ 710 h 775"/>
                <a:gd name="T18" fmla="*/ 0 w 775"/>
                <a:gd name="T19" fmla="*/ 554 h 775"/>
                <a:gd name="T20" fmla="*/ 0 w 775"/>
                <a:gd name="T21" fmla="*/ 222 h 775"/>
                <a:gd name="T22" fmla="*/ 64 w 775"/>
                <a:gd name="T23" fmla="*/ 65 h 775"/>
                <a:gd name="T24" fmla="*/ 221 w 775"/>
                <a:gd name="T25" fmla="*/ 0 h 775"/>
                <a:gd name="T26" fmla="*/ 553 w 775"/>
                <a:gd name="T27" fmla="*/ 194 h 775"/>
                <a:gd name="T28" fmla="*/ 221 w 775"/>
                <a:gd name="T29" fmla="*/ 194 h 775"/>
                <a:gd name="T30" fmla="*/ 201 w 775"/>
                <a:gd name="T31" fmla="*/ 202 h 775"/>
                <a:gd name="T32" fmla="*/ 193 w 775"/>
                <a:gd name="T33" fmla="*/ 222 h 775"/>
                <a:gd name="T34" fmla="*/ 193 w 775"/>
                <a:gd name="T35" fmla="*/ 554 h 775"/>
                <a:gd name="T36" fmla="*/ 201 w 775"/>
                <a:gd name="T37" fmla="*/ 573 h 775"/>
                <a:gd name="T38" fmla="*/ 221 w 775"/>
                <a:gd name="T39" fmla="*/ 581 h 775"/>
                <a:gd name="T40" fmla="*/ 553 w 775"/>
                <a:gd name="T41" fmla="*/ 581 h 775"/>
                <a:gd name="T42" fmla="*/ 573 w 775"/>
                <a:gd name="T43" fmla="*/ 573 h 775"/>
                <a:gd name="T44" fmla="*/ 581 w 775"/>
                <a:gd name="T45" fmla="*/ 554 h 775"/>
                <a:gd name="T46" fmla="*/ 581 w 775"/>
                <a:gd name="T47" fmla="*/ 222 h 775"/>
                <a:gd name="T48" fmla="*/ 573 w 775"/>
                <a:gd name="T49" fmla="*/ 202 h 775"/>
                <a:gd name="T50" fmla="*/ 553 w 775"/>
                <a:gd name="T51" fmla="*/ 19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5" h="775">
                  <a:moveTo>
                    <a:pt x="221" y="0"/>
                  </a:moveTo>
                  <a:lnTo>
                    <a:pt x="553" y="0"/>
                  </a:lnTo>
                  <a:cubicBezTo>
                    <a:pt x="614" y="0"/>
                    <a:pt x="670" y="25"/>
                    <a:pt x="710" y="65"/>
                  </a:cubicBezTo>
                  <a:cubicBezTo>
                    <a:pt x="750" y="105"/>
                    <a:pt x="775" y="161"/>
                    <a:pt x="775" y="222"/>
                  </a:cubicBezTo>
                  <a:lnTo>
                    <a:pt x="775" y="554"/>
                  </a:lnTo>
                  <a:cubicBezTo>
                    <a:pt x="775" y="615"/>
                    <a:pt x="750" y="670"/>
                    <a:pt x="710" y="710"/>
                  </a:cubicBezTo>
                  <a:cubicBezTo>
                    <a:pt x="670" y="750"/>
                    <a:pt x="614" y="775"/>
                    <a:pt x="553" y="775"/>
                  </a:cubicBezTo>
                  <a:lnTo>
                    <a:pt x="221" y="775"/>
                  </a:lnTo>
                  <a:cubicBezTo>
                    <a:pt x="160" y="775"/>
                    <a:pt x="104" y="750"/>
                    <a:pt x="64" y="710"/>
                  </a:cubicBezTo>
                  <a:cubicBezTo>
                    <a:pt x="24" y="670"/>
                    <a:pt x="0" y="615"/>
                    <a:pt x="0" y="554"/>
                  </a:cubicBezTo>
                  <a:lnTo>
                    <a:pt x="0" y="222"/>
                  </a:lnTo>
                  <a:cubicBezTo>
                    <a:pt x="0" y="161"/>
                    <a:pt x="24" y="105"/>
                    <a:pt x="64" y="65"/>
                  </a:cubicBezTo>
                  <a:cubicBezTo>
                    <a:pt x="104" y="25"/>
                    <a:pt x="160" y="0"/>
                    <a:pt x="221" y="0"/>
                  </a:cubicBezTo>
                  <a:close/>
                  <a:moveTo>
                    <a:pt x="553" y="194"/>
                  </a:moveTo>
                  <a:lnTo>
                    <a:pt x="221" y="194"/>
                  </a:lnTo>
                  <a:cubicBezTo>
                    <a:pt x="213" y="194"/>
                    <a:pt x="206" y="197"/>
                    <a:pt x="201" y="202"/>
                  </a:cubicBezTo>
                  <a:cubicBezTo>
                    <a:pt x="196" y="207"/>
                    <a:pt x="193" y="214"/>
                    <a:pt x="193" y="222"/>
                  </a:cubicBezTo>
                  <a:lnTo>
                    <a:pt x="193" y="554"/>
                  </a:lnTo>
                  <a:cubicBezTo>
                    <a:pt x="193" y="562"/>
                    <a:pt x="196" y="568"/>
                    <a:pt x="201" y="573"/>
                  </a:cubicBezTo>
                  <a:cubicBezTo>
                    <a:pt x="206" y="578"/>
                    <a:pt x="213" y="581"/>
                    <a:pt x="221" y="581"/>
                  </a:cubicBezTo>
                  <a:lnTo>
                    <a:pt x="553" y="581"/>
                  </a:lnTo>
                  <a:cubicBezTo>
                    <a:pt x="561" y="581"/>
                    <a:pt x="568" y="578"/>
                    <a:pt x="573" y="573"/>
                  </a:cubicBezTo>
                  <a:cubicBezTo>
                    <a:pt x="578" y="568"/>
                    <a:pt x="581" y="561"/>
                    <a:pt x="581" y="554"/>
                  </a:cubicBezTo>
                  <a:lnTo>
                    <a:pt x="581" y="222"/>
                  </a:lnTo>
                  <a:cubicBezTo>
                    <a:pt x="581" y="214"/>
                    <a:pt x="578" y="207"/>
                    <a:pt x="573" y="202"/>
                  </a:cubicBezTo>
                  <a:cubicBezTo>
                    <a:pt x="568" y="197"/>
                    <a:pt x="561" y="194"/>
                    <a:pt x="553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04BC2842-037A-4473-8537-3F7F0A8C1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854075"/>
              <a:ext cx="1062038" cy="1062038"/>
            </a:xfrm>
            <a:custGeom>
              <a:avLst/>
              <a:gdLst>
                <a:gd name="T0" fmla="*/ 0 w 438"/>
                <a:gd name="T1" fmla="*/ 439 h 439"/>
                <a:gd name="T2" fmla="*/ 129 w 438"/>
                <a:gd name="T3" fmla="*/ 129 h 439"/>
                <a:gd name="T4" fmla="*/ 438 w 438"/>
                <a:gd name="T5" fmla="*/ 0 h 439"/>
                <a:gd name="T6" fmla="*/ 438 w 438"/>
                <a:gd name="T7" fmla="*/ 196 h 439"/>
                <a:gd name="T8" fmla="*/ 265 w 438"/>
                <a:gd name="T9" fmla="*/ 267 h 439"/>
                <a:gd name="T10" fmla="*/ 194 w 438"/>
                <a:gd name="T11" fmla="*/ 439 h 439"/>
                <a:gd name="T12" fmla="*/ 0 w 438"/>
                <a:gd name="T13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39">
                  <a:moveTo>
                    <a:pt x="0" y="439"/>
                  </a:moveTo>
                  <a:cubicBezTo>
                    <a:pt x="0" y="318"/>
                    <a:pt x="50" y="208"/>
                    <a:pt x="129" y="129"/>
                  </a:cubicBezTo>
                  <a:cubicBezTo>
                    <a:pt x="208" y="49"/>
                    <a:pt x="318" y="0"/>
                    <a:pt x="438" y="0"/>
                  </a:cubicBezTo>
                  <a:lnTo>
                    <a:pt x="438" y="196"/>
                  </a:lnTo>
                  <a:cubicBezTo>
                    <a:pt x="370" y="196"/>
                    <a:pt x="309" y="223"/>
                    <a:pt x="265" y="267"/>
                  </a:cubicBezTo>
                  <a:cubicBezTo>
                    <a:pt x="221" y="311"/>
                    <a:pt x="194" y="372"/>
                    <a:pt x="194" y="439"/>
                  </a:cubicBezTo>
                  <a:lnTo>
                    <a:pt x="0" y="4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D15D1970-FCBD-4764-81C7-5F430ACAF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31750"/>
              <a:ext cx="1885950" cy="1884363"/>
            </a:xfrm>
            <a:custGeom>
              <a:avLst/>
              <a:gdLst>
                <a:gd name="T0" fmla="*/ 0 w 778"/>
                <a:gd name="T1" fmla="*/ 779 h 779"/>
                <a:gd name="T2" fmla="*/ 229 w 778"/>
                <a:gd name="T3" fmla="*/ 228 h 779"/>
                <a:gd name="T4" fmla="*/ 778 w 778"/>
                <a:gd name="T5" fmla="*/ 0 h 779"/>
                <a:gd name="T6" fmla="*/ 778 w 778"/>
                <a:gd name="T7" fmla="*/ 196 h 779"/>
                <a:gd name="T8" fmla="*/ 365 w 778"/>
                <a:gd name="T9" fmla="*/ 367 h 779"/>
                <a:gd name="T10" fmla="*/ 194 w 778"/>
                <a:gd name="T11" fmla="*/ 779 h 779"/>
                <a:gd name="T12" fmla="*/ 0 w 778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8" h="779">
                  <a:moveTo>
                    <a:pt x="0" y="779"/>
                  </a:moveTo>
                  <a:cubicBezTo>
                    <a:pt x="0" y="564"/>
                    <a:pt x="88" y="369"/>
                    <a:pt x="229" y="228"/>
                  </a:cubicBezTo>
                  <a:cubicBezTo>
                    <a:pt x="370" y="87"/>
                    <a:pt x="564" y="0"/>
                    <a:pt x="778" y="0"/>
                  </a:cubicBezTo>
                  <a:lnTo>
                    <a:pt x="778" y="196"/>
                  </a:lnTo>
                  <a:cubicBezTo>
                    <a:pt x="617" y="196"/>
                    <a:pt x="470" y="261"/>
                    <a:pt x="365" y="367"/>
                  </a:cubicBezTo>
                  <a:cubicBezTo>
                    <a:pt x="259" y="472"/>
                    <a:pt x="194" y="618"/>
                    <a:pt x="194" y="779"/>
                  </a:cubicBezTo>
                  <a:lnTo>
                    <a:pt x="0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37" name="Picture 74" descr="Roto Logo neu">
            <a:extLst>
              <a:ext uri="{FF2B5EF4-FFF2-40B4-BE49-F238E27FC236}">
                <a16:creationId xmlns:a16="http://schemas.microsoft.com/office/drawing/2014/main" xmlns="" id="{3D9B7551-60A4-D648-A441-867D1DC81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242" y="365125"/>
            <a:ext cx="13573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56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E7CD29B-C2E4-411D-8FD4-11038601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BFA16231-02D6-470E-AD72-8E3F5040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D08-980F-4FB0-8F19-817C95A4651F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95BB87FB-2902-43AE-9091-6C195A33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0C991F8-F313-440F-874E-F2E76813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F4D-5CB7-48BF-87D8-20210F907295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Derékszögű háromszög 19">
            <a:extLst>
              <a:ext uri="{FF2B5EF4-FFF2-40B4-BE49-F238E27FC236}">
                <a16:creationId xmlns:a16="http://schemas.microsoft.com/office/drawing/2014/main" xmlns="" id="{758B9D38-65C1-4868-A83B-9651111EA0FC}"/>
              </a:ext>
            </a:extLst>
          </p:cNvPr>
          <p:cNvSpPr/>
          <p:nvPr userDrawn="1"/>
        </p:nvSpPr>
        <p:spPr>
          <a:xfrm rot="5400000">
            <a:off x="360638" y="-359783"/>
            <a:ext cx="1440000" cy="2160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xmlns="" id="{61624531-4B8B-49AF-895A-F707741332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7572" y="226082"/>
            <a:ext cx="791162" cy="576000"/>
            <a:chOff x="1652588" y="31750"/>
            <a:chExt cx="8816976" cy="6734175"/>
          </a:xfrm>
          <a:solidFill>
            <a:schemeClr val="bg1"/>
          </a:solidFill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xmlns="" id="{839FE0EF-5284-4C8B-82FA-9AE439F0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1" y="2151063"/>
              <a:ext cx="1452563" cy="1168400"/>
            </a:xfrm>
            <a:custGeom>
              <a:avLst/>
              <a:gdLst>
                <a:gd name="T0" fmla="*/ 599 w 599"/>
                <a:gd name="T1" fmla="*/ 483 h 483"/>
                <a:gd name="T2" fmla="*/ 599 w 599"/>
                <a:gd name="T3" fmla="*/ 0 h 483"/>
                <a:gd name="T4" fmla="*/ 0 w 599"/>
                <a:gd name="T5" fmla="*/ 483 h 483"/>
                <a:gd name="T6" fmla="*/ 599 w 599"/>
                <a:gd name="T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9" h="483">
                  <a:moveTo>
                    <a:pt x="599" y="483"/>
                  </a:moveTo>
                  <a:lnTo>
                    <a:pt x="599" y="0"/>
                  </a:lnTo>
                  <a:lnTo>
                    <a:pt x="0" y="483"/>
                  </a:lnTo>
                  <a:lnTo>
                    <a:pt x="599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xmlns="" id="{3308125D-9048-40CB-9214-536996154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1662113"/>
              <a:ext cx="2700338" cy="1892300"/>
            </a:xfrm>
            <a:custGeom>
              <a:avLst/>
              <a:gdLst>
                <a:gd name="T0" fmla="*/ 1701 w 1701"/>
                <a:gd name="T1" fmla="*/ 1192 h 1192"/>
                <a:gd name="T2" fmla="*/ 0 w 1701"/>
                <a:gd name="T3" fmla="*/ 1192 h 1192"/>
                <a:gd name="T4" fmla="*/ 0 w 1701"/>
                <a:gd name="T5" fmla="*/ 381 h 1192"/>
                <a:gd name="T6" fmla="*/ 293 w 1701"/>
                <a:gd name="T7" fmla="*/ 381 h 1192"/>
                <a:gd name="T8" fmla="*/ 293 w 1701"/>
                <a:gd name="T9" fmla="*/ 1133 h 1192"/>
                <a:gd name="T10" fmla="*/ 1701 w 1701"/>
                <a:gd name="T11" fmla="*/ 0 h 1192"/>
                <a:gd name="T12" fmla="*/ 1701 w 1701"/>
                <a:gd name="T1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1" h="1192">
                  <a:moveTo>
                    <a:pt x="1701" y="1192"/>
                  </a:moveTo>
                  <a:lnTo>
                    <a:pt x="0" y="1192"/>
                  </a:lnTo>
                  <a:lnTo>
                    <a:pt x="0" y="381"/>
                  </a:lnTo>
                  <a:lnTo>
                    <a:pt x="293" y="381"/>
                  </a:lnTo>
                  <a:lnTo>
                    <a:pt x="293" y="1133"/>
                  </a:lnTo>
                  <a:lnTo>
                    <a:pt x="1701" y="0"/>
                  </a:lnTo>
                  <a:lnTo>
                    <a:pt x="1701" y="1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xmlns="" id="{5B716210-261E-43C1-A8D7-6427C653B7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451" y="1662113"/>
              <a:ext cx="2351088" cy="2251075"/>
            </a:xfrm>
            <a:custGeom>
              <a:avLst/>
              <a:gdLst>
                <a:gd name="T0" fmla="*/ 970 w 970"/>
                <a:gd name="T1" fmla="*/ 833 h 930"/>
                <a:gd name="T2" fmla="*/ 970 w 970"/>
                <a:gd name="T3" fmla="*/ 930 h 930"/>
                <a:gd name="T4" fmla="*/ 777 w 970"/>
                <a:gd name="T5" fmla="*/ 930 h 930"/>
                <a:gd name="T6" fmla="*/ 777 w 970"/>
                <a:gd name="T7" fmla="*/ 782 h 930"/>
                <a:gd name="T8" fmla="*/ 274 w 970"/>
                <a:gd name="T9" fmla="*/ 782 h 930"/>
                <a:gd name="T10" fmla="*/ 0 w 970"/>
                <a:gd name="T11" fmla="*/ 782 h 930"/>
                <a:gd name="T12" fmla="*/ 214 w 970"/>
                <a:gd name="T13" fmla="*/ 610 h 930"/>
                <a:gd name="T14" fmla="*/ 813 w 970"/>
                <a:gd name="T15" fmla="*/ 127 h 930"/>
                <a:gd name="T16" fmla="*/ 970 w 970"/>
                <a:gd name="T17" fmla="*/ 0 h 930"/>
                <a:gd name="T18" fmla="*/ 970 w 970"/>
                <a:gd name="T19" fmla="*/ 202 h 930"/>
                <a:gd name="T20" fmla="*/ 970 w 970"/>
                <a:gd name="T21" fmla="*/ 588 h 930"/>
                <a:gd name="T22" fmla="*/ 970 w 970"/>
                <a:gd name="T23" fmla="*/ 782 h 930"/>
                <a:gd name="T24" fmla="*/ 970 w 970"/>
                <a:gd name="T25" fmla="*/ 833 h 930"/>
                <a:gd name="T26" fmla="*/ 777 w 970"/>
                <a:gd name="T27" fmla="*/ 588 h 930"/>
                <a:gd name="T28" fmla="*/ 777 w 970"/>
                <a:gd name="T29" fmla="*/ 405 h 930"/>
                <a:gd name="T30" fmla="*/ 548 w 970"/>
                <a:gd name="T31" fmla="*/ 588 h 930"/>
                <a:gd name="T32" fmla="*/ 777 w 970"/>
                <a:gd name="T33" fmla="*/ 588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0" h="930">
                  <a:moveTo>
                    <a:pt x="970" y="833"/>
                  </a:moveTo>
                  <a:lnTo>
                    <a:pt x="970" y="930"/>
                  </a:lnTo>
                  <a:lnTo>
                    <a:pt x="777" y="930"/>
                  </a:lnTo>
                  <a:lnTo>
                    <a:pt x="777" y="782"/>
                  </a:lnTo>
                  <a:lnTo>
                    <a:pt x="274" y="782"/>
                  </a:lnTo>
                  <a:lnTo>
                    <a:pt x="0" y="782"/>
                  </a:lnTo>
                  <a:lnTo>
                    <a:pt x="214" y="610"/>
                  </a:lnTo>
                  <a:lnTo>
                    <a:pt x="813" y="127"/>
                  </a:lnTo>
                  <a:lnTo>
                    <a:pt x="970" y="0"/>
                  </a:lnTo>
                  <a:lnTo>
                    <a:pt x="970" y="202"/>
                  </a:lnTo>
                  <a:lnTo>
                    <a:pt x="970" y="588"/>
                  </a:lnTo>
                  <a:lnTo>
                    <a:pt x="970" y="782"/>
                  </a:lnTo>
                  <a:lnTo>
                    <a:pt x="970" y="833"/>
                  </a:lnTo>
                  <a:close/>
                  <a:moveTo>
                    <a:pt x="777" y="588"/>
                  </a:moveTo>
                  <a:lnTo>
                    <a:pt x="777" y="405"/>
                  </a:lnTo>
                  <a:lnTo>
                    <a:pt x="548" y="588"/>
                  </a:lnTo>
                  <a:lnTo>
                    <a:pt x="777" y="5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Oval 8">
              <a:extLst>
                <a:ext uri="{FF2B5EF4-FFF2-40B4-BE49-F238E27FC236}">
                  <a16:creationId xmlns:a16="http://schemas.microsoft.com/office/drawing/2014/main" xmlns="" id="{713EAEA0-DDEF-4F46-B11C-D4E257D99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1838" y="3516313"/>
              <a:ext cx="438150" cy="434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xmlns="" id="{8A72992D-FF24-423A-9209-6ABF4E4D4D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088" y="3908425"/>
              <a:ext cx="1873250" cy="2857500"/>
            </a:xfrm>
            <a:custGeom>
              <a:avLst/>
              <a:gdLst>
                <a:gd name="T0" fmla="*/ 0 w 773"/>
                <a:gd name="T1" fmla="*/ 823 h 1181"/>
                <a:gd name="T2" fmla="*/ 0 w 773"/>
                <a:gd name="T3" fmla="*/ 221 h 1181"/>
                <a:gd name="T4" fmla="*/ 65 w 773"/>
                <a:gd name="T5" fmla="*/ 65 h 1181"/>
                <a:gd name="T6" fmla="*/ 221 w 773"/>
                <a:gd name="T7" fmla="*/ 0 h 1181"/>
                <a:gd name="T8" fmla="*/ 551 w 773"/>
                <a:gd name="T9" fmla="*/ 0 h 1181"/>
                <a:gd name="T10" fmla="*/ 708 w 773"/>
                <a:gd name="T11" fmla="*/ 65 h 1181"/>
                <a:gd name="T12" fmla="*/ 773 w 773"/>
                <a:gd name="T13" fmla="*/ 221 h 1181"/>
                <a:gd name="T14" fmla="*/ 773 w 773"/>
                <a:gd name="T15" fmla="*/ 602 h 1181"/>
                <a:gd name="T16" fmla="*/ 708 w 773"/>
                <a:gd name="T17" fmla="*/ 758 h 1181"/>
                <a:gd name="T18" fmla="*/ 551 w 773"/>
                <a:gd name="T19" fmla="*/ 823 h 1181"/>
                <a:gd name="T20" fmla="*/ 193 w 773"/>
                <a:gd name="T21" fmla="*/ 823 h 1181"/>
                <a:gd name="T22" fmla="*/ 193 w 773"/>
                <a:gd name="T23" fmla="*/ 1084 h 1181"/>
                <a:gd name="T24" fmla="*/ 193 w 773"/>
                <a:gd name="T25" fmla="*/ 1181 h 1181"/>
                <a:gd name="T26" fmla="*/ 0 w 773"/>
                <a:gd name="T27" fmla="*/ 1181 h 1181"/>
                <a:gd name="T28" fmla="*/ 0 w 773"/>
                <a:gd name="T29" fmla="*/ 1084 h 1181"/>
                <a:gd name="T30" fmla="*/ 0 w 773"/>
                <a:gd name="T31" fmla="*/ 823 h 1181"/>
                <a:gd name="T32" fmla="*/ 193 w 773"/>
                <a:gd name="T33" fmla="*/ 629 h 1181"/>
                <a:gd name="T34" fmla="*/ 551 w 773"/>
                <a:gd name="T35" fmla="*/ 629 h 1181"/>
                <a:gd name="T36" fmla="*/ 571 w 773"/>
                <a:gd name="T37" fmla="*/ 621 h 1181"/>
                <a:gd name="T38" fmla="*/ 579 w 773"/>
                <a:gd name="T39" fmla="*/ 602 h 1181"/>
                <a:gd name="T40" fmla="*/ 579 w 773"/>
                <a:gd name="T41" fmla="*/ 221 h 1181"/>
                <a:gd name="T42" fmla="*/ 571 w 773"/>
                <a:gd name="T43" fmla="*/ 202 h 1181"/>
                <a:gd name="T44" fmla="*/ 551 w 773"/>
                <a:gd name="T45" fmla="*/ 194 h 1181"/>
                <a:gd name="T46" fmla="*/ 221 w 773"/>
                <a:gd name="T47" fmla="*/ 194 h 1181"/>
                <a:gd name="T48" fmla="*/ 202 w 773"/>
                <a:gd name="T49" fmla="*/ 202 h 1181"/>
                <a:gd name="T50" fmla="*/ 193 w 773"/>
                <a:gd name="T51" fmla="*/ 221 h 1181"/>
                <a:gd name="T52" fmla="*/ 193 w 773"/>
                <a:gd name="T53" fmla="*/ 6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3" h="1181">
                  <a:moveTo>
                    <a:pt x="0" y="823"/>
                  </a:moveTo>
                  <a:lnTo>
                    <a:pt x="0" y="221"/>
                  </a:lnTo>
                  <a:cubicBezTo>
                    <a:pt x="0" y="160"/>
                    <a:pt x="24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551" y="0"/>
                  </a:lnTo>
                  <a:cubicBezTo>
                    <a:pt x="612" y="0"/>
                    <a:pt x="668" y="25"/>
                    <a:pt x="708" y="65"/>
                  </a:cubicBezTo>
                  <a:cubicBezTo>
                    <a:pt x="748" y="105"/>
                    <a:pt x="773" y="160"/>
                    <a:pt x="773" y="221"/>
                  </a:cubicBezTo>
                  <a:lnTo>
                    <a:pt x="773" y="602"/>
                  </a:lnTo>
                  <a:cubicBezTo>
                    <a:pt x="773" y="663"/>
                    <a:pt x="748" y="718"/>
                    <a:pt x="708" y="758"/>
                  </a:cubicBezTo>
                  <a:cubicBezTo>
                    <a:pt x="668" y="798"/>
                    <a:pt x="612" y="823"/>
                    <a:pt x="551" y="823"/>
                  </a:cubicBezTo>
                  <a:lnTo>
                    <a:pt x="193" y="823"/>
                  </a:lnTo>
                  <a:lnTo>
                    <a:pt x="193" y="1084"/>
                  </a:lnTo>
                  <a:lnTo>
                    <a:pt x="193" y="1181"/>
                  </a:lnTo>
                  <a:lnTo>
                    <a:pt x="0" y="1181"/>
                  </a:lnTo>
                  <a:lnTo>
                    <a:pt x="0" y="1084"/>
                  </a:lnTo>
                  <a:lnTo>
                    <a:pt x="0" y="823"/>
                  </a:lnTo>
                  <a:close/>
                  <a:moveTo>
                    <a:pt x="193" y="629"/>
                  </a:moveTo>
                  <a:lnTo>
                    <a:pt x="551" y="629"/>
                  </a:lnTo>
                  <a:cubicBezTo>
                    <a:pt x="559" y="629"/>
                    <a:pt x="566" y="626"/>
                    <a:pt x="571" y="621"/>
                  </a:cubicBezTo>
                  <a:cubicBezTo>
                    <a:pt x="576" y="616"/>
                    <a:pt x="579" y="609"/>
                    <a:pt x="579" y="602"/>
                  </a:cubicBezTo>
                  <a:lnTo>
                    <a:pt x="579" y="221"/>
                  </a:lnTo>
                  <a:cubicBezTo>
                    <a:pt x="579" y="214"/>
                    <a:pt x="576" y="207"/>
                    <a:pt x="571" y="202"/>
                  </a:cubicBezTo>
                  <a:cubicBezTo>
                    <a:pt x="566" y="197"/>
                    <a:pt x="559" y="194"/>
                    <a:pt x="551" y="194"/>
                  </a:cubicBezTo>
                  <a:lnTo>
                    <a:pt x="221" y="194"/>
                  </a:lnTo>
                  <a:cubicBezTo>
                    <a:pt x="213" y="194"/>
                    <a:pt x="207" y="197"/>
                    <a:pt x="202" y="202"/>
                  </a:cubicBezTo>
                  <a:cubicBezTo>
                    <a:pt x="197" y="207"/>
                    <a:pt x="193" y="214"/>
                    <a:pt x="193" y="221"/>
                  </a:cubicBezTo>
                  <a:lnTo>
                    <a:pt x="193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xmlns="" id="{53D9D381-9DBA-42BD-8796-C31FEE756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4763" y="3910013"/>
              <a:ext cx="1878013" cy="1989138"/>
            </a:xfrm>
            <a:custGeom>
              <a:avLst/>
              <a:gdLst>
                <a:gd name="T0" fmla="*/ 222 w 775"/>
                <a:gd name="T1" fmla="*/ 0 h 822"/>
                <a:gd name="T2" fmla="*/ 554 w 775"/>
                <a:gd name="T3" fmla="*/ 0 h 822"/>
                <a:gd name="T4" fmla="*/ 711 w 775"/>
                <a:gd name="T5" fmla="*/ 65 h 822"/>
                <a:gd name="T6" fmla="*/ 775 w 775"/>
                <a:gd name="T7" fmla="*/ 221 h 822"/>
                <a:gd name="T8" fmla="*/ 775 w 775"/>
                <a:gd name="T9" fmla="*/ 725 h 822"/>
                <a:gd name="T10" fmla="*/ 775 w 775"/>
                <a:gd name="T11" fmla="*/ 822 h 822"/>
                <a:gd name="T12" fmla="*/ 679 w 775"/>
                <a:gd name="T13" fmla="*/ 822 h 822"/>
                <a:gd name="T14" fmla="*/ 222 w 775"/>
                <a:gd name="T15" fmla="*/ 822 h 822"/>
                <a:gd name="T16" fmla="*/ 65 w 775"/>
                <a:gd name="T17" fmla="*/ 757 h 822"/>
                <a:gd name="T18" fmla="*/ 0 w 775"/>
                <a:gd name="T19" fmla="*/ 601 h 822"/>
                <a:gd name="T20" fmla="*/ 0 w 775"/>
                <a:gd name="T21" fmla="*/ 221 h 822"/>
                <a:gd name="T22" fmla="*/ 65 w 775"/>
                <a:gd name="T23" fmla="*/ 65 h 822"/>
                <a:gd name="T24" fmla="*/ 222 w 775"/>
                <a:gd name="T25" fmla="*/ 0 h 822"/>
                <a:gd name="T26" fmla="*/ 554 w 775"/>
                <a:gd name="T27" fmla="*/ 194 h 822"/>
                <a:gd name="T28" fmla="*/ 222 w 775"/>
                <a:gd name="T29" fmla="*/ 194 h 822"/>
                <a:gd name="T30" fmla="*/ 202 w 775"/>
                <a:gd name="T31" fmla="*/ 202 h 822"/>
                <a:gd name="T32" fmla="*/ 194 w 775"/>
                <a:gd name="T33" fmla="*/ 221 h 822"/>
                <a:gd name="T34" fmla="*/ 194 w 775"/>
                <a:gd name="T35" fmla="*/ 601 h 822"/>
                <a:gd name="T36" fmla="*/ 202 w 775"/>
                <a:gd name="T37" fmla="*/ 620 h 822"/>
                <a:gd name="T38" fmla="*/ 222 w 775"/>
                <a:gd name="T39" fmla="*/ 628 h 822"/>
                <a:gd name="T40" fmla="*/ 582 w 775"/>
                <a:gd name="T41" fmla="*/ 628 h 822"/>
                <a:gd name="T42" fmla="*/ 582 w 775"/>
                <a:gd name="T43" fmla="*/ 221 h 822"/>
                <a:gd name="T44" fmla="*/ 573 w 775"/>
                <a:gd name="T45" fmla="*/ 202 h 822"/>
                <a:gd name="T46" fmla="*/ 554 w 775"/>
                <a:gd name="T47" fmla="*/ 1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5" h="822">
                  <a:moveTo>
                    <a:pt x="222" y="0"/>
                  </a:moveTo>
                  <a:lnTo>
                    <a:pt x="554" y="0"/>
                  </a:lnTo>
                  <a:cubicBezTo>
                    <a:pt x="615" y="0"/>
                    <a:pt x="670" y="25"/>
                    <a:pt x="711" y="65"/>
                  </a:cubicBezTo>
                  <a:cubicBezTo>
                    <a:pt x="751" y="105"/>
                    <a:pt x="775" y="160"/>
                    <a:pt x="775" y="221"/>
                  </a:cubicBezTo>
                  <a:lnTo>
                    <a:pt x="775" y="725"/>
                  </a:lnTo>
                  <a:lnTo>
                    <a:pt x="775" y="822"/>
                  </a:lnTo>
                  <a:lnTo>
                    <a:pt x="679" y="822"/>
                  </a:lnTo>
                  <a:lnTo>
                    <a:pt x="222" y="822"/>
                  </a:lnTo>
                  <a:cubicBezTo>
                    <a:pt x="161" y="822"/>
                    <a:pt x="105" y="797"/>
                    <a:pt x="65" y="757"/>
                  </a:cubicBezTo>
                  <a:cubicBezTo>
                    <a:pt x="25" y="717"/>
                    <a:pt x="0" y="662"/>
                    <a:pt x="0" y="601"/>
                  </a:cubicBez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1" y="0"/>
                    <a:pt x="222" y="0"/>
                  </a:cubicBezTo>
                  <a:close/>
                  <a:moveTo>
                    <a:pt x="554" y="194"/>
                  </a:moveTo>
                  <a:lnTo>
                    <a:pt x="222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601"/>
                  </a:lnTo>
                  <a:cubicBezTo>
                    <a:pt x="194" y="608"/>
                    <a:pt x="197" y="615"/>
                    <a:pt x="202" y="620"/>
                  </a:cubicBezTo>
                  <a:cubicBezTo>
                    <a:pt x="207" y="625"/>
                    <a:pt x="214" y="628"/>
                    <a:pt x="222" y="628"/>
                  </a:cubicBezTo>
                  <a:lnTo>
                    <a:pt x="582" y="628"/>
                  </a:lnTo>
                  <a:lnTo>
                    <a:pt x="582" y="221"/>
                  </a:lnTo>
                  <a:cubicBezTo>
                    <a:pt x="582" y="214"/>
                    <a:pt x="578" y="207"/>
                    <a:pt x="573" y="202"/>
                  </a:cubicBezTo>
                  <a:cubicBezTo>
                    <a:pt x="568" y="197"/>
                    <a:pt x="562" y="194"/>
                    <a:pt x="554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xmlns="" id="{0C6F3C8E-952F-4742-A862-62E88A464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3908425"/>
              <a:ext cx="465138" cy="1985963"/>
            </a:xfrm>
            <a:custGeom>
              <a:avLst/>
              <a:gdLst>
                <a:gd name="T0" fmla="*/ 293 w 293"/>
                <a:gd name="T1" fmla="*/ 1103 h 1251"/>
                <a:gd name="T2" fmla="*/ 293 w 293"/>
                <a:gd name="T3" fmla="*/ 1251 h 1251"/>
                <a:gd name="T4" fmla="*/ 0 w 293"/>
                <a:gd name="T5" fmla="*/ 1251 h 1251"/>
                <a:gd name="T6" fmla="*/ 0 w 293"/>
                <a:gd name="T7" fmla="*/ 0 h 1251"/>
                <a:gd name="T8" fmla="*/ 293 w 293"/>
                <a:gd name="T9" fmla="*/ 0 h 1251"/>
                <a:gd name="T10" fmla="*/ 293 w 293"/>
                <a:gd name="T11" fmla="*/ 148 h 1251"/>
                <a:gd name="T12" fmla="*/ 293 w 293"/>
                <a:gd name="T13" fmla="*/ 1103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251">
                  <a:moveTo>
                    <a:pt x="293" y="1103"/>
                  </a:moveTo>
                  <a:lnTo>
                    <a:pt x="293" y="1251"/>
                  </a:lnTo>
                  <a:lnTo>
                    <a:pt x="0" y="1251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148"/>
                  </a:lnTo>
                  <a:lnTo>
                    <a:pt x="293" y="1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xmlns="" id="{3E575706-BDDB-4702-8EC2-D5C60EF5A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1" y="3908425"/>
              <a:ext cx="1401763" cy="1990725"/>
            </a:xfrm>
            <a:custGeom>
              <a:avLst/>
              <a:gdLst>
                <a:gd name="T0" fmla="*/ 194 w 578"/>
                <a:gd name="T1" fmla="*/ 726 h 823"/>
                <a:gd name="T2" fmla="*/ 194 w 578"/>
                <a:gd name="T3" fmla="*/ 823 h 823"/>
                <a:gd name="T4" fmla="*/ 0 w 578"/>
                <a:gd name="T5" fmla="*/ 823 h 823"/>
                <a:gd name="T6" fmla="*/ 0 w 578"/>
                <a:gd name="T7" fmla="*/ 221 h 823"/>
                <a:gd name="T8" fmla="*/ 65 w 578"/>
                <a:gd name="T9" fmla="*/ 65 h 823"/>
                <a:gd name="T10" fmla="*/ 221 w 578"/>
                <a:gd name="T11" fmla="*/ 0 h 823"/>
                <a:gd name="T12" fmla="*/ 481 w 578"/>
                <a:gd name="T13" fmla="*/ 0 h 823"/>
                <a:gd name="T14" fmla="*/ 578 w 578"/>
                <a:gd name="T15" fmla="*/ 0 h 823"/>
                <a:gd name="T16" fmla="*/ 578 w 578"/>
                <a:gd name="T17" fmla="*/ 194 h 823"/>
                <a:gd name="T18" fmla="*/ 481 w 578"/>
                <a:gd name="T19" fmla="*/ 194 h 823"/>
                <a:gd name="T20" fmla="*/ 221 w 578"/>
                <a:gd name="T21" fmla="*/ 194 h 823"/>
                <a:gd name="T22" fmla="*/ 202 w 578"/>
                <a:gd name="T23" fmla="*/ 202 h 823"/>
                <a:gd name="T24" fmla="*/ 194 w 578"/>
                <a:gd name="T25" fmla="*/ 221 h 823"/>
                <a:gd name="T26" fmla="*/ 194 w 578"/>
                <a:gd name="T27" fmla="*/ 726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8" h="823">
                  <a:moveTo>
                    <a:pt x="194" y="726"/>
                  </a:moveTo>
                  <a:lnTo>
                    <a:pt x="194" y="823"/>
                  </a:lnTo>
                  <a:lnTo>
                    <a:pt x="0" y="823"/>
                  </a:ln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481" y="0"/>
                  </a:lnTo>
                  <a:lnTo>
                    <a:pt x="578" y="0"/>
                  </a:lnTo>
                  <a:lnTo>
                    <a:pt x="578" y="194"/>
                  </a:lnTo>
                  <a:lnTo>
                    <a:pt x="481" y="194"/>
                  </a:lnTo>
                  <a:lnTo>
                    <a:pt x="221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7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Oval 13">
              <a:extLst>
                <a:ext uri="{FF2B5EF4-FFF2-40B4-BE49-F238E27FC236}">
                  <a16:creationId xmlns:a16="http://schemas.microsoft.com/office/drawing/2014/main" xmlns="" id="{A192FCD6-5299-4845-B719-79C7F03F7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413" y="1681163"/>
              <a:ext cx="473075" cy="473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xmlns="" id="{4E84ECA1-09A1-4130-A2B9-668C026545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1" y="1679575"/>
              <a:ext cx="1878013" cy="1874838"/>
            </a:xfrm>
            <a:custGeom>
              <a:avLst/>
              <a:gdLst>
                <a:gd name="T0" fmla="*/ 221 w 775"/>
                <a:gd name="T1" fmla="*/ 0 h 775"/>
                <a:gd name="T2" fmla="*/ 553 w 775"/>
                <a:gd name="T3" fmla="*/ 0 h 775"/>
                <a:gd name="T4" fmla="*/ 710 w 775"/>
                <a:gd name="T5" fmla="*/ 65 h 775"/>
                <a:gd name="T6" fmla="*/ 775 w 775"/>
                <a:gd name="T7" fmla="*/ 222 h 775"/>
                <a:gd name="T8" fmla="*/ 775 w 775"/>
                <a:gd name="T9" fmla="*/ 554 h 775"/>
                <a:gd name="T10" fmla="*/ 710 w 775"/>
                <a:gd name="T11" fmla="*/ 710 h 775"/>
                <a:gd name="T12" fmla="*/ 553 w 775"/>
                <a:gd name="T13" fmla="*/ 775 h 775"/>
                <a:gd name="T14" fmla="*/ 221 w 775"/>
                <a:gd name="T15" fmla="*/ 775 h 775"/>
                <a:gd name="T16" fmla="*/ 64 w 775"/>
                <a:gd name="T17" fmla="*/ 710 h 775"/>
                <a:gd name="T18" fmla="*/ 0 w 775"/>
                <a:gd name="T19" fmla="*/ 554 h 775"/>
                <a:gd name="T20" fmla="*/ 0 w 775"/>
                <a:gd name="T21" fmla="*/ 222 h 775"/>
                <a:gd name="T22" fmla="*/ 64 w 775"/>
                <a:gd name="T23" fmla="*/ 65 h 775"/>
                <a:gd name="T24" fmla="*/ 221 w 775"/>
                <a:gd name="T25" fmla="*/ 0 h 775"/>
                <a:gd name="T26" fmla="*/ 553 w 775"/>
                <a:gd name="T27" fmla="*/ 194 h 775"/>
                <a:gd name="T28" fmla="*/ 221 w 775"/>
                <a:gd name="T29" fmla="*/ 194 h 775"/>
                <a:gd name="T30" fmla="*/ 201 w 775"/>
                <a:gd name="T31" fmla="*/ 202 h 775"/>
                <a:gd name="T32" fmla="*/ 193 w 775"/>
                <a:gd name="T33" fmla="*/ 222 h 775"/>
                <a:gd name="T34" fmla="*/ 193 w 775"/>
                <a:gd name="T35" fmla="*/ 554 h 775"/>
                <a:gd name="T36" fmla="*/ 201 w 775"/>
                <a:gd name="T37" fmla="*/ 573 h 775"/>
                <a:gd name="T38" fmla="*/ 221 w 775"/>
                <a:gd name="T39" fmla="*/ 581 h 775"/>
                <a:gd name="T40" fmla="*/ 553 w 775"/>
                <a:gd name="T41" fmla="*/ 581 h 775"/>
                <a:gd name="T42" fmla="*/ 573 w 775"/>
                <a:gd name="T43" fmla="*/ 573 h 775"/>
                <a:gd name="T44" fmla="*/ 581 w 775"/>
                <a:gd name="T45" fmla="*/ 554 h 775"/>
                <a:gd name="T46" fmla="*/ 581 w 775"/>
                <a:gd name="T47" fmla="*/ 222 h 775"/>
                <a:gd name="T48" fmla="*/ 573 w 775"/>
                <a:gd name="T49" fmla="*/ 202 h 775"/>
                <a:gd name="T50" fmla="*/ 553 w 775"/>
                <a:gd name="T51" fmla="*/ 19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5" h="775">
                  <a:moveTo>
                    <a:pt x="221" y="0"/>
                  </a:moveTo>
                  <a:lnTo>
                    <a:pt x="553" y="0"/>
                  </a:lnTo>
                  <a:cubicBezTo>
                    <a:pt x="614" y="0"/>
                    <a:pt x="670" y="25"/>
                    <a:pt x="710" y="65"/>
                  </a:cubicBezTo>
                  <a:cubicBezTo>
                    <a:pt x="750" y="105"/>
                    <a:pt x="775" y="161"/>
                    <a:pt x="775" y="222"/>
                  </a:cubicBezTo>
                  <a:lnTo>
                    <a:pt x="775" y="554"/>
                  </a:lnTo>
                  <a:cubicBezTo>
                    <a:pt x="775" y="615"/>
                    <a:pt x="750" y="670"/>
                    <a:pt x="710" y="710"/>
                  </a:cubicBezTo>
                  <a:cubicBezTo>
                    <a:pt x="670" y="750"/>
                    <a:pt x="614" y="775"/>
                    <a:pt x="553" y="775"/>
                  </a:cubicBezTo>
                  <a:lnTo>
                    <a:pt x="221" y="775"/>
                  </a:lnTo>
                  <a:cubicBezTo>
                    <a:pt x="160" y="775"/>
                    <a:pt x="104" y="750"/>
                    <a:pt x="64" y="710"/>
                  </a:cubicBezTo>
                  <a:cubicBezTo>
                    <a:pt x="24" y="670"/>
                    <a:pt x="0" y="615"/>
                    <a:pt x="0" y="554"/>
                  </a:cubicBezTo>
                  <a:lnTo>
                    <a:pt x="0" y="222"/>
                  </a:lnTo>
                  <a:cubicBezTo>
                    <a:pt x="0" y="161"/>
                    <a:pt x="24" y="105"/>
                    <a:pt x="64" y="65"/>
                  </a:cubicBezTo>
                  <a:cubicBezTo>
                    <a:pt x="104" y="25"/>
                    <a:pt x="160" y="0"/>
                    <a:pt x="221" y="0"/>
                  </a:cubicBezTo>
                  <a:close/>
                  <a:moveTo>
                    <a:pt x="553" y="194"/>
                  </a:moveTo>
                  <a:lnTo>
                    <a:pt x="221" y="194"/>
                  </a:lnTo>
                  <a:cubicBezTo>
                    <a:pt x="213" y="194"/>
                    <a:pt x="206" y="197"/>
                    <a:pt x="201" y="202"/>
                  </a:cubicBezTo>
                  <a:cubicBezTo>
                    <a:pt x="196" y="207"/>
                    <a:pt x="193" y="214"/>
                    <a:pt x="193" y="222"/>
                  </a:cubicBezTo>
                  <a:lnTo>
                    <a:pt x="193" y="554"/>
                  </a:lnTo>
                  <a:cubicBezTo>
                    <a:pt x="193" y="562"/>
                    <a:pt x="196" y="568"/>
                    <a:pt x="201" y="573"/>
                  </a:cubicBezTo>
                  <a:cubicBezTo>
                    <a:pt x="206" y="578"/>
                    <a:pt x="213" y="581"/>
                    <a:pt x="221" y="581"/>
                  </a:cubicBezTo>
                  <a:lnTo>
                    <a:pt x="553" y="581"/>
                  </a:lnTo>
                  <a:cubicBezTo>
                    <a:pt x="561" y="581"/>
                    <a:pt x="568" y="578"/>
                    <a:pt x="573" y="573"/>
                  </a:cubicBezTo>
                  <a:cubicBezTo>
                    <a:pt x="578" y="568"/>
                    <a:pt x="581" y="561"/>
                    <a:pt x="581" y="554"/>
                  </a:cubicBezTo>
                  <a:lnTo>
                    <a:pt x="581" y="222"/>
                  </a:lnTo>
                  <a:cubicBezTo>
                    <a:pt x="581" y="214"/>
                    <a:pt x="578" y="207"/>
                    <a:pt x="573" y="202"/>
                  </a:cubicBezTo>
                  <a:cubicBezTo>
                    <a:pt x="568" y="197"/>
                    <a:pt x="561" y="194"/>
                    <a:pt x="553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xmlns="" id="{9BE51857-0011-4709-90C3-9B6A2C4D6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854075"/>
              <a:ext cx="1062038" cy="1062038"/>
            </a:xfrm>
            <a:custGeom>
              <a:avLst/>
              <a:gdLst>
                <a:gd name="T0" fmla="*/ 0 w 438"/>
                <a:gd name="T1" fmla="*/ 439 h 439"/>
                <a:gd name="T2" fmla="*/ 129 w 438"/>
                <a:gd name="T3" fmla="*/ 129 h 439"/>
                <a:gd name="T4" fmla="*/ 438 w 438"/>
                <a:gd name="T5" fmla="*/ 0 h 439"/>
                <a:gd name="T6" fmla="*/ 438 w 438"/>
                <a:gd name="T7" fmla="*/ 196 h 439"/>
                <a:gd name="T8" fmla="*/ 265 w 438"/>
                <a:gd name="T9" fmla="*/ 267 h 439"/>
                <a:gd name="T10" fmla="*/ 194 w 438"/>
                <a:gd name="T11" fmla="*/ 439 h 439"/>
                <a:gd name="T12" fmla="*/ 0 w 438"/>
                <a:gd name="T13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39">
                  <a:moveTo>
                    <a:pt x="0" y="439"/>
                  </a:moveTo>
                  <a:cubicBezTo>
                    <a:pt x="0" y="318"/>
                    <a:pt x="50" y="208"/>
                    <a:pt x="129" y="129"/>
                  </a:cubicBezTo>
                  <a:cubicBezTo>
                    <a:pt x="208" y="49"/>
                    <a:pt x="318" y="0"/>
                    <a:pt x="438" y="0"/>
                  </a:cubicBezTo>
                  <a:lnTo>
                    <a:pt x="438" y="196"/>
                  </a:lnTo>
                  <a:cubicBezTo>
                    <a:pt x="370" y="196"/>
                    <a:pt x="309" y="223"/>
                    <a:pt x="265" y="267"/>
                  </a:cubicBezTo>
                  <a:cubicBezTo>
                    <a:pt x="221" y="311"/>
                    <a:pt x="194" y="372"/>
                    <a:pt x="194" y="439"/>
                  </a:cubicBezTo>
                  <a:lnTo>
                    <a:pt x="0" y="4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xmlns="" id="{69BFE912-2A75-48CA-B91E-B8C670C0E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31750"/>
              <a:ext cx="1885950" cy="1884363"/>
            </a:xfrm>
            <a:custGeom>
              <a:avLst/>
              <a:gdLst>
                <a:gd name="T0" fmla="*/ 0 w 778"/>
                <a:gd name="T1" fmla="*/ 779 h 779"/>
                <a:gd name="T2" fmla="*/ 229 w 778"/>
                <a:gd name="T3" fmla="*/ 228 h 779"/>
                <a:gd name="T4" fmla="*/ 778 w 778"/>
                <a:gd name="T5" fmla="*/ 0 h 779"/>
                <a:gd name="T6" fmla="*/ 778 w 778"/>
                <a:gd name="T7" fmla="*/ 196 h 779"/>
                <a:gd name="T8" fmla="*/ 365 w 778"/>
                <a:gd name="T9" fmla="*/ 367 h 779"/>
                <a:gd name="T10" fmla="*/ 194 w 778"/>
                <a:gd name="T11" fmla="*/ 779 h 779"/>
                <a:gd name="T12" fmla="*/ 0 w 778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8" h="779">
                  <a:moveTo>
                    <a:pt x="0" y="779"/>
                  </a:moveTo>
                  <a:cubicBezTo>
                    <a:pt x="0" y="564"/>
                    <a:pt x="88" y="369"/>
                    <a:pt x="229" y="228"/>
                  </a:cubicBezTo>
                  <a:cubicBezTo>
                    <a:pt x="370" y="87"/>
                    <a:pt x="564" y="0"/>
                    <a:pt x="778" y="0"/>
                  </a:cubicBezTo>
                  <a:lnTo>
                    <a:pt x="778" y="196"/>
                  </a:lnTo>
                  <a:cubicBezTo>
                    <a:pt x="617" y="196"/>
                    <a:pt x="470" y="261"/>
                    <a:pt x="365" y="367"/>
                  </a:cubicBezTo>
                  <a:cubicBezTo>
                    <a:pt x="259" y="472"/>
                    <a:pt x="194" y="618"/>
                    <a:pt x="194" y="779"/>
                  </a:cubicBezTo>
                  <a:lnTo>
                    <a:pt x="0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21" name="Picture 74" descr="Roto Logo neu">
            <a:extLst>
              <a:ext uri="{FF2B5EF4-FFF2-40B4-BE49-F238E27FC236}">
                <a16:creationId xmlns:a16="http://schemas.microsoft.com/office/drawing/2014/main" xmlns="" id="{C316A5A7-694C-5349-B4C0-832C388B24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81" y="296419"/>
            <a:ext cx="13573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49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2FDA58C3-EAB4-4D32-89A3-BEA8C9DC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D08-980F-4FB0-8F19-817C95A4651F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B34FE4DE-CBAC-4D07-9511-1B77FC12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32A36E7E-930A-455E-8ED2-F4C49A00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F4D-5CB7-48BF-87D8-20210F907295}" type="slidenum">
              <a:rPr lang="hu-HU" smtClean="0"/>
              <a:t>‹#›</a:t>
            </a:fld>
            <a:endParaRPr lang="hu-HU"/>
          </a:p>
        </p:txBody>
      </p:sp>
      <p:sp>
        <p:nvSpPr>
          <p:cNvPr id="33" name="Derékszögű háromszög 32">
            <a:extLst>
              <a:ext uri="{FF2B5EF4-FFF2-40B4-BE49-F238E27FC236}">
                <a16:creationId xmlns:a16="http://schemas.microsoft.com/office/drawing/2014/main" xmlns="" id="{CEEE25F3-AEEA-473B-B147-69369D11BDB3}"/>
              </a:ext>
            </a:extLst>
          </p:cNvPr>
          <p:cNvSpPr/>
          <p:nvPr userDrawn="1"/>
        </p:nvSpPr>
        <p:spPr>
          <a:xfrm rot="5400000">
            <a:off x="360638" y="-359783"/>
            <a:ext cx="1440000" cy="2160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xmlns="" id="{743ABD7F-8461-453B-ADC6-285253EB8C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7572" y="226082"/>
            <a:ext cx="791162" cy="576000"/>
            <a:chOff x="1652588" y="31750"/>
            <a:chExt cx="8816976" cy="6734175"/>
          </a:xfrm>
          <a:solidFill>
            <a:schemeClr val="bg1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D4262EDA-BE08-4188-8910-9E4F0ACA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1" y="2151063"/>
              <a:ext cx="1452563" cy="1168400"/>
            </a:xfrm>
            <a:custGeom>
              <a:avLst/>
              <a:gdLst>
                <a:gd name="T0" fmla="*/ 599 w 599"/>
                <a:gd name="T1" fmla="*/ 483 h 483"/>
                <a:gd name="T2" fmla="*/ 599 w 599"/>
                <a:gd name="T3" fmla="*/ 0 h 483"/>
                <a:gd name="T4" fmla="*/ 0 w 599"/>
                <a:gd name="T5" fmla="*/ 483 h 483"/>
                <a:gd name="T6" fmla="*/ 599 w 599"/>
                <a:gd name="T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9" h="483">
                  <a:moveTo>
                    <a:pt x="599" y="483"/>
                  </a:moveTo>
                  <a:lnTo>
                    <a:pt x="599" y="0"/>
                  </a:lnTo>
                  <a:lnTo>
                    <a:pt x="0" y="483"/>
                  </a:lnTo>
                  <a:lnTo>
                    <a:pt x="599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E5E5F862-9A1C-4426-ABE6-75CE41EDD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1662113"/>
              <a:ext cx="2700338" cy="1892300"/>
            </a:xfrm>
            <a:custGeom>
              <a:avLst/>
              <a:gdLst>
                <a:gd name="T0" fmla="*/ 1701 w 1701"/>
                <a:gd name="T1" fmla="*/ 1192 h 1192"/>
                <a:gd name="T2" fmla="*/ 0 w 1701"/>
                <a:gd name="T3" fmla="*/ 1192 h 1192"/>
                <a:gd name="T4" fmla="*/ 0 w 1701"/>
                <a:gd name="T5" fmla="*/ 381 h 1192"/>
                <a:gd name="T6" fmla="*/ 293 w 1701"/>
                <a:gd name="T7" fmla="*/ 381 h 1192"/>
                <a:gd name="T8" fmla="*/ 293 w 1701"/>
                <a:gd name="T9" fmla="*/ 1133 h 1192"/>
                <a:gd name="T10" fmla="*/ 1701 w 1701"/>
                <a:gd name="T11" fmla="*/ 0 h 1192"/>
                <a:gd name="T12" fmla="*/ 1701 w 1701"/>
                <a:gd name="T1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1" h="1192">
                  <a:moveTo>
                    <a:pt x="1701" y="1192"/>
                  </a:moveTo>
                  <a:lnTo>
                    <a:pt x="0" y="1192"/>
                  </a:lnTo>
                  <a:lnTo>
                    <a:pt x="0" y="381"/>
                  </a:lnTo>
                  <a:lnTo>
                    <a:pt x="293" y="381"/>
                  </a:lnTo>
                  <a:lnTo>
                    <a:pt x="293" y="1133"/>
                  </a:lnTo>
                  <a:lnTo>
                    <a:pt x="1701" y="0"/>
                  </a:lnTo>
                  <a:lnTo>
                    <a:pt x="1701" y="1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FF225D74-AED7-4399-BE9E-E756122991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451" y="1662113"/>
              <a:ext cx="2351088" cy="2251075"/>
            </a:xfrm>
            <a:custGeom>
              <a:avLst/>
              <a:gdLst>
                <a:gd name="T0" fmla="*/ 970 w 970"/>
                <a:gd name="T1" fmla="*/ 833 h 930"/>
                <a:gd name="T2" fmla="*/ 970 w 970"/>
                <a:gd name="T3" fmla="*/ 930 h 930"/>
                <a:gd name="T4" fmla="*/ 777 w 970"/>
                <a:gd name="T5" fmla="*/ 930 h 930"/>
                <a:gd name="T6" fmla="*/ 777 w 970"/>
                <a:gd name="T7" fmla="*/ 782 h 930"/>
                <a:gd name="T8" fmla="*/ 274 w 970"/>
                <a:gd name="T9" fmla="*/ 782 h 930"/>
                <a:gd name="T10" fmla="*/ 0 w 970"/>
                <a:gd name="T11" fmla="*/ 782 h 930"/>
                <a:gd name="T12" fmla="*/ 214 w 970"/>
                <a:gd name="T13" fmla="*/ 610 h 930"/>
                <a:gd name="T14" fmla="*/ 813 w 970"/>
                <a:gd name="T15" fmla="*/ 127 h 930"/>
                <a:gd name="T16" fmla="*/ 970 w 970"/>
                <a:gd name="T17" fmla="*/ 0 h 930"/>
                <a:gd name="T18" fmla="*/ 970 w 970"/>
                <a:gd name="T19" fmla="*/ 202 h 930"/>
                <a:gd name="T20" fmla="*/ 970 w 970"/>
                <a:gd name="T21" fmla="*/ 588 h 930"/>
                <a:gd name="T22" fmla="*/ 970 w 970"/>
                <a:gd name="T23" fmla="*/ 782 h 930"/>
                <a:gd name="T24" fmla="*/ 970 w 970"/>
                <a:gd name="T25" fmla="*/ 833 h 930"/>
                <a:gd name="T26" fmla="*/ 777 w 970"/>
                <a:gd name="T27" fmla="*/ 588 h 930"/>
                <a:gd name="T28" fmla="*/ 777 w 970"/>
                <a:gd name="T29" fmla="*/ 405 h 930"/>
                <a:gd name="T30" fmla="*/ 548 w 970"/>
                <a:gd name="T31" fmla="*/ 588 h 930"/>
                <a:gd name="T32" fmla="*/ 777 w 970"/>
                <a:gd name="T33" fmla="*/ 588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0" h="930">
                  <a:moveTo>
                    <a:pt x="970" y="833"/>
                  </a:moveTo>
                  <a:lnTo>
                    <a:pt x="970" y="930"/>
                  </a:lnTo>
                  <a:lnTo>
                    <a:pt x="777" y="930"/>
                  </a:lnTo>
                  <a:lnTo>
                    <a:pt x="777" y="782"/>
                  </a:lnTo>
                  <a:lnTo>
                    <a:pt x="274" y="782"/>
                  </a:lnTo>
                  <a:lnTo>
                    <a:pt x="0" y="782"/>
                  </a:lnTo>
                  <a:lnTo>
                    <a:pt x="214" y="610"/>
                  </a:lnTo>
                  <a:lnTo>
                    <a:pt x="813" y="127"/>
                  </a:lnTo>
                  <a:lnTo>
                    <a:pt x="970" y="0"/>
                  </a:lnTo>
                  <a:lnTo>
                    <a:pt x="970" y="202"/>
                  </a:lnTo>
                  <a:lnTo>
                    <a:pt x="970" y="588"/>
                  </a:lnTo>
                  <a:lnTo>
                    <a:pt x="970" y="782"/>
                  </a:lnTo>
                  <a:lnTo>
                    <a:pt x="970" y="833"/>
                  </a:lnTo>
                  <a:close/>
                  <a:moveTo>
                    <a:pt x="777" y="588"/>
                  </a:moveTo>
                  <a:lnTo>
                    <a:pt x="777" y="405"/>
                  </a:lnTo>
                  <a:lnTo>
                    <a:pt x="548" y="588"/>
                  </a:lnTo>
                  <a:lnTo>
                    <a:pt x="777" y="5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Oval 8">
              <a:extLst>
                <a:ext uri="{FF2B5EF4-FFF2-40B4-BE49-F238E27FC236}">
                  <a16:creationId xmlns:a16="http://schemas.microsoft.com/office/drawing/2014/main" xmlns="" id="{013C2B10-0860-4069-BAB9-44EA9E9D7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1838" y="3516313"/>
              <a:ext cx="438150" cy="434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xmlns="" id="{9358D617-BE27-4FC2-BF8B-C6AECC9E1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088" y="3908425"/>
              <a:ext cx="1873250" cy="2857500"/>
            </a:xfrm>
            <a:custGeom>
              <a:avLst/>
              <a:gdLst>
                <a:gd name="T0" fmla="*/ 0 w 773"/>
                <a:gd name="T1" fmla="*/ 823 h 1181"/>
                <a:gd name="T2" fmla="*/ 0 w 773"/>
                <a:gd name="T3" fmla="*/ 221 h 1181"/>
                <a:gd name="T4" fmla="*/ 65 w 773"/>
                <a:gd name="T5" fmla="*/ 65 h 1181"/>
                <a:gd name="T6" fmla="*/ 221 w 773"/>
                <a:gd name="T7" fmla="*/ 0 h 1181"/>
                <a:gd name="T8" fmla="*/ 551 w 773"/>
                <a:gd name="T9" fmla="*/ 0 h 1181"/>
                <a:gd name="T10" fmla="*/ 708 w 773"/>
                <a:gd name="T11" fmla="*/ 65 h 1181"/>
                <a:gd name="T12" fmla="*/ 773 w 773"/>
                <a:gd name="T13" fmla="*/ 221 h 1181"/>
                <a:gd name="T14" fmla="*/ 773 w 773"/>
                <a:gd name="T15" fmla="*/ 602 h 1181"/>
                <a:gd name="T16" fmla="*/ 708 w 773"/>
                <a:gd name="T17" fmla="*/ 758 h 1181"/>
                <a:gd name="T18" fmla="*/ 551 w 773"/>
                <a:gd name="T19" fmla="*/ 823 h 1181"/>
                <a:gd name="T20" fmla="*/ 193 w 773"/>
                <a:gd name="T21" fmla="*/ 823 h 1181"/>
                <a:gd name="T22" fmla="*/ 193 w 773"/>
                <a:gd name="T23" fmla="*/ 1084 h 1181"/>
                <a:gd name="T24" fmla="*/ 193 w 773"/>
                <a:gd name="T25" fmla="*/ 1181 h 1181"/>
                <a:gd name="T26" fmla="*/ 0 w 773"/>
                <a:gd name="T27" fmla="*/ 1181 h 1181"/>
                <a:gd name="T28" fmla="*/ 0 w 773"/>
                <a:gd name="T29" fmla="*/ 1084 h 1181"/>
                <a:gd name="T30" fmla="*/ 0 w 773"/>
                <a:gd name="T31" fmla="*/ 823 h 1181"/>
                <a:gd name="T32" fmla="*/ 193 w 773"/>
                <a:gd name="T33" fmla="*/ 629 h 1181"/>
                <a:gd name="T34" fmla="*/ 551 w 773"/>
                <a:gd name="T35" fmla="*/ 629 h 1181"/>
                <a:gd name="T36" fmla="*/ 571 w 773"/>
                <a:gd name="T37" fmla="*/ 621 h 1181"/>
                <a:gd name="T38" fmla="*/ 579 w 773"/>
                <a:gd name="T39" fmla="*/ 602 h 1181"/>
                <a:gd name="T40" fmla="*/ 579 w 773"/>
                <a:gd name="T41" fmla="*/ 221 h 1181"/>
                <a:gd name="T42" fmla="*/ 571 w 773"/>
                <a:gd name="T43" fmla="*/ 202 h 1181"/>
                <a:gd name="T44" fmla="*/ 551 w 773"/>
                <a:gd name="T45" fmla="*/ 194 h 1181"/>
                <a:gd name="T46" fmla="*/ 221 w 773"/>
                <a:gd name="T47" fmla="*/ 194 h 1181"/>
                <a:gd name="T48" fmla="*/ 202 w 773"/>
                <a:gd name="T49" fmla="*/ 202 h 1181"/>
                <a:gd name="T50" fmla="*/ 193 w 773"/>
                <a:gd name="T51" fmla="*/ 221 h 1181"/>
                <a:gd name="T52" fmla="*/ 193 w 773"/>
                <a:gd name="T53" fmla="*/ 6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3" h="1181">
                  <a:moveTo>
                    <a:pt x="0" y="823"/>
                  </a:moveTo>
                  <a:lnTo>
                    <a:pt x="0" y="221"/>
                  </a:lnTo>
                  <a:cubicBezTo>
                    <a:pt x="0" y="160"/>
                    <a:pt x="24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551" y="0"/>
                  </a:lnTo>
                  <a:cubicBezTo>
                    <a:pt x="612" y="0"/>
                    <a:pt x="668" y="25"/>
                    <a:pt x="708" y="65"/>
                  </a:cubicBezTo>
                  <a:cubicBezTo>
                    <a:pt x="748" y="105"/>
                    <a:pt x="773" y="160"/>
                    <a:pt x="773" y="221"/>
                  </a:cubicBezTo>
                  <a:lnTo>
                    <a:pt x="773" y="602"/>
                  </a:lnTo>
                  <a:cubicBezTo>
                    <a:pt x="773" y="663"/>
                    <a:pt x="748" y="718"/>
                    <a:pt x="708" y="758"/>
                  </a:cubicBezTo>
                  <a:cubicBezTo>
                    <a:pt x="668" y="798"/>
                    <a:pt x="612" y="823"/>
                    <a:pt x="551" y="823"/>
                  </a:cubicBezTo>
                  <a:lnTo>
                    <a:pt x="193" y="823"/>
                  </a:lnTo>
                  <a:lnTo>
                    <a:pt x="193" y="1084"/>
                  </a:lnTo>
                  <a:lnTo>
                    <a:pt x="193" y="1181"/>
                  </a:lnTo>
                  <a:lnTo>
                    <a:pt x="0" y="1181"/>
                  </a:lnTo>
                  <a:lnTo>
                    <a:pt x="0" y="1084"/>
                  </a:lnTo>
                  <a:lnTo>
                    <a:pt x="0" y="823"/>
                  </a:lnTo>
                  <a:close/>
                  <a:moveTo>
                    <a:pt x="193" y="629"/>
                  </a:moveTo>
                  <a:lnTo>
                    <a:pt x="551" y="629"/>
                  </a:lnTo>
                  <a:cubicBezTo>
                    <a:pt x="559" y="629"/>
                    <a:pt x="566" y="626"/>
                    <a:pt x="571" y="621"/>
                  </a:cubicBezTo>
                  <a:cubicBezTo>
                    <a:pt x="576" y="616"/>
                    <a:pt x="579" y="609"/>
                    <a:pt x="579" y="602"/>
                  </a:cubicBezTo>
                  <a:lnTo>
                    <a:pt x="579" y="221"/>
                  </a:lnTo>
                  <a:cubicBezTo>
                    <a:pt x="579" y="214"/>
                    <a:pt x="576" y="207"/>
                    <a:pt x="571" y="202"/>
                  </a:cubicBezTo>
                  <a:cubicBezTo>
                    <a:pt x="566" y="197"/>
                    <a:pt x="559" y="194"/>
                    <a:pt x="551" y="194"/>
                  </a:cubicBezTo>
                  <a:lnTo>
                    <a:pt x="221" y="194"/>
                  </a:lnTo>
                  <a:cubicBezTo>
                    <a:pt x="213" y="194"/>
                    <a:pt x="207" y="197"/>
                    <a:pt x="202" y="202"/>
                  </a:cubicBezTo>
                  <a:cubicBezTo>
                    <a:pt x="197" y="207"/>
                    <a:pt x="193" y="214"/>
                    <a:pt x="193" y="221"/>
                  </a:cubicBezTo>
                  <a:lnTo>
                    <a:pt x="193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FD5F0021-5424-473B-A0BA-0ACEB8C19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4763" y="3910013"/>
              <a:ext cx="1878013" cy="1989138"/>
            </a:xfrm>
            <a:custGeom>
              <a:avLst/>
              <a:gdLst>
                <a:gd name="T0" fmla="*/ 222 w 775"/>
                <a:gd name="T1" fmla="*/ 0 h 822"/>
                <a:gd name="T2" fmla="*/ 554 w 775"/>
                <a:gd name="T3" fmla="*/ 0 h 822"/>
                <a:gd name="T4" fmla="*/ 711 w 775"/>
                <a:gd name="T5" fmla="*/ 65 h 822"/>
                <a:gd name="T6" fmla="*/ 775 w 775"/>
                <a:gd name="T7" fmla="*/ 221 h 822"/>
                <a:gd name="T8" fmla="*/ 775 w 775"/>
                <a:gd name="T9" fmla="*/ 725 h 822"/>
                <a:gd name="T10" fmla="*/ 775 w 775"/>
                <a:gd name="T11" fmla="*/ 822 h 822"/>
                <a:gd name="T12" fmla="*/ 679 w 775"/>
                <a:gd name="T13" fmla="*/ 822 h 822"/>
                <a:gd name="T14" fmla="*/ 222 w 775"/>
                <a:gd name="T15" fmla="*/ 822 h 822"/>
                <a:gd name="T16" fmla="*/ 65 w 775"/>
                <a:gd name="T17" fmla="*/ 757 h 822"/>
                <a:gd name="T18" fmla="*/ 0 w 775"/>
                <a:gd name="T19" fmla="*/ 601 h 822"/>
                <a:gd name="T20" fmla="*/ 0 w 775"/>
                <a:gd name="T21" fmla="*/ 221 h 822"/>
                <a:gd name="T22" fmla="*/ 65 w 775"/>
                <a:gd name="T23" fmla="*/ 65 h 822"/>
                <a:gd name="T24" fmla="*/ 222 w 775"/>
                <a:gd name="T25" fmla="*/ 0 h 822"/>
                <a:gd name="T26" fmla="*/ 554 w 775"/>
                <a:gd name="T27" fmla="*/ 194 h 822"/>
                <a:gd name="T28" fmla="*/ 222 w 775"/>
                <a:gd name="T29" fmla="*/ 194 h 822"/>
                <a:gd name="T30" fmla="*/ 202 w 775"/>
                <a:gd name="T31" fmla="*/ 202 h 822"/>
                <a:gd name="T32" fmla="*/ 194 w 775"/>
                <a:gd name="T33" fmla="*/ 221 h 822"/>
                <a:gd name="T34" fmla="*/ 194 w 775"/>
                <a:gd name="T35" fmla="*/ 601 h 822"/>
                <a:gd name="T36" fmla="*/ 202 w 775"/>
                <a:gd name="T37" fmla="*/ 620 h 822"/>
                <a:gd name="T38" fmla="*/ 222 w 775"/>
                <a:gd name="T39" fmla="*/ 628 h 822"/>
                <a:gd name="T40" fmla="*/ 582 w 775"/>
                <a:gd name="T41" fmla="*/ 628 h 822"/>
                <a:gd name="T42" fmla="*/ 582 w 775"/>
                <a:gd name="T43" fmla="*/ 221 h 822"/>
                <a:gd name="T44" fmla="*/ 573 w 775"/>
                <a:gd name="T45" fmla="*/ 202 h 822"/>
                <a:gd name="T46" fmla="*/ 554 w 775"/>
                <a:gd name="T47" fmla="*/ 1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5" h="822">
                  <a:moveTo>
                    <a:pt x="222" y="0"/>
                  </a:moveTo>
                  <a:lnTo>
                    <a:pt x="554" y="0"/>
                  </a:lnTo>
                  <a:cubicBezTo>
                    <a:pt x="615" y="0"/>
                    <a:pt x="670" y="25"/>
                    <a:pt x="711" y="65"/>
                  </a:cubicBezTo>
                  <a:cubicBezTo>
                    <a:pt x="751" y="105"/>
                    <a:pt x="775" y="160"/>
                    <a:pt x="775" y="221"/>
                  </a:cubicBezTo>
                  <a:lnTo>
                    <a:pt x="775" y="725"/>
                  </a:lnTo>
                  <a:lnTo>
                    <a:pt x="775" y="822"/>
                  </a:lnTo>
                  <a:lnTo>
                    <a:pt x="679" y="822"/>
                  </a:lnTo>
                  <a:lnTo>
                    <a:pt x="222" y="822"/>
                  </a:lnTo>
                  <a:cubicBezTo>
                    <a:pt x="161" y="822"/>
                    <a:pt x="105" y="797"/>
                    <a:pt x="65" y="757"/>
                  </a:cubicBezTo>
                  <a:cubicBezTo>
                    <a:pt x="25" y="717"/>
                    <a:pt x="0" y="662"/>
                    <a:pt x="0" y="601"/>
                  </a:cubicBez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1" y="0"/>
                    <a:pt x="222" y="0"/>
                  </a:cubicBezTo>
                  <a:close/>
                  <a:moveTo>
                    <a:pt x="554" y="194"/>
                  </a:moveTo>
                  <a:lnTo>
                    <a:pt x="222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601"/>
                  </a:lnTo>
                  <a:cubicBezTo>
                    <a:pt x="194" y="608"/>
                    <a:pt x="197" y="615"/>
                    <a:pt x="202" y="620"/>
                  </a:cubicBezTo>
                  <a:cubicBezTo>
                    <a:pt x="207" y="625"/>
                    <a:pt x="214" y="628"/>
                    <a:pt x="222" y="628"/>
                  </a:cubicBezTo>
                  <a:lnTo>
                    <a:pt x="582" y="628"/>
                  </a:lnTo>
                  <a:lnTo>
                    <a:pt x="582" y="221"/>
                  </a:lnTo>
                  <a:cubicBezTo>
                    <a:pt x="582" y="214"/>
                    <a:pt x="578" y="207"/>
                    <a:pt x="573" y="202"/>
                  </a:cubicBezTo>
                  <a:cubicBezTo>
                    <a:pt x="568" y="197"/>
                    <a:pt x="562" y="194"/>
                    <a:pt x="554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FBA186B0-DD75-4ABE-A7EF-73A9F2718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3908425"/>
              <a:ext cx="465138" cy="1985963"/>
            </a:xfrm>
            <a:custGeom>
              <a:avLst/>
              <a:gdLst>
                <a:gd name="T0" fmla="*/ 293 w 293"/>
                <a:gd name="T1" fmla="*/ 1103 h 1251"/>
                <a:gd name="T2" fmla="*/ 293 w 293"/>
                <a:gd name="T3" fmla="*/ 1251 h 1251"/>
                <a:gd name="T4" fmla="*/ 0 w 293"/>
                <a:gd name="T5" fmla="*/ 1251 h 1251"/>
                <a:gd name="T6" fmla="*/ 0 w 293"/>
                <a:gd name="T7" fmla="*/ 0 h 1251"/>
                <a:gd name="T8" fmla="*/ 293 w 293"/>
                <a:gd name="T9" fmla="*/ 0 h 1251"/>
                <a:gd name="T10" fmla="*/ 293 w 293"/>
                <a:gd name="T11" fmla="*/ 148 h 1251"/>
                <a:gd name="T12" fmla="*/ 293 w 293"/>
                <a:gd name="T13" fmla="*/ 1103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251">
                  <a:moveTo>
                    <a:pt x="293" y="1103"/>
                  </a:moveTo>
                  <a:lnTo>
                    <a:pt x="293" y="1251"/>
                  </a:lnTo>
                  <a:lnTo>
                    <a:pt x="0" y="1251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148"/>
                  </a:lnTo>
                  <a:lnTo>
                    <a:pt x="293" y="1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xmlns="" id="{0BCEBC1A-3DAD-48ED-BFB9-1F4CBBD50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1" y="3908425"/>
              <a:ext cx="1401763" cy="1990725"/>
            </a:xfrm>
            <a:custGeom>
              <a:avLst/>
              <a:gdLst>
                <a:gd name="T0" fmla="*/ 194 w 578"/>
                <a:gd name="T1" fmla="*/ 726 h 823"/>
                <a:gd name="T2" fmla="*/ 194 w 578"/>
                <a:gd name="T3" fmla="*/ 823 h 823"/>
                <a:gd name="T4" fmla="*/ 0 w 578"/>
                <a:gd name="T5" fmla="*/ 823 h 823"/>
                <a:gd name="T6" fmla="*/ 0 w 578"/>
                <a:gd name="T7" fmla="*/ 221 h 823"/>
                <a:gd name="T8" fmla="*/ 65 w 578"/>
                <a:gd name="T9" fmla="*/ 65 h 823"/>
                <a:gd name="T10" fmla="*/ 221 w 578"/>
                <a:gd name="T11" fmla="*/ 0 h 823"/>
                <a:gd name="T12" fmla="*/ 481 w 578"/>
                <a:gd name="T13" fmla="*/ 0 h 823"/>
                <a:gd name="T14" fmla="*/ 578 w 578"/>
                <a:gd name="T15" fmla="*/ 0 h 823"/>
                <a:gd name="T16" fmla="*/ 578 w 578"/>
                <a:gd name="T17" fmla="*/ 194 h 823"/>
                <a:gd name="T18" fmla="*/ 481 w 578"/>
                <a:gd name="T19" fmla="*/ 194 h 823"/>
                <a:gd name="T20" fmla="*/ 221 w 578"/>
                <a:gd name="T21" fmla="*/ 194 h 823"/>
                <a:gd name="T22" fmla="*/ 202 w 578"/>
                <a:gd name="T23" fmla="*/ 202 h 823"/>
                <a:gd name="T24" fmla="*/ 194 w 578"/>
                <a:gd name="T25" fmla="*/ 221 h 823"/>
                <a:gd name="T26" fmla="*/ 194 w 578"/>
                <a:gd name="T27" fmla="*/ 726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8" h="823">
                  <a:moveTo>
                    <a:pt x="194" y="726"/>
                  </a:moveTo>
                  <a:lnTo>
                    <a:pt x="194" y="823"/>
                  </a:lnTo>
                  <a:lnTo>
                    <a:pt x="0" y="823"/>
                  </a:lnTo>
                  <a:lnTo>
                    <a:pt x="0" y="221"/>
                  </a:lnTo>
                  <a:cubicBezTo>
                    <a:pt x="0" y="160"/>
                    <a:pt x="25" y="105"/>
                    <a:pt x="65" y="65"/>
                  </a:cubicBezTo>
                  <a:cubicBezTo>
                    <a:pt x="105" y="25"/>
                    <a:pt x="160" y="0"/>
                    <a:pt x="221" y="0"/>
                  </a:cubicBezTo>
                  <a:lnTo>
                    <a:pt x="481" y="0"/>
                  </a:lnTo>
                  <a:lnTo>
                    <a:pt x="578" y="0"/>
                  </a:lnTo>
                  <a:lnTo>
                    <a:pt x="578" y="194"/>
                  </a:lnTo>
                  <a:lnTo>
                    <a:pt x="481" y="194"/>
                  </a:lnTo>
                  <a:lnTo>
                    <a:pt x="221" y="194"/>
                  </a:lnTo>
                  <a:cubicBezTo>
                    <a:pt x="214" y="194"/>
                    <a:pt x="207" y="197"/>
                    <a:pt x="202" y="202"/>
                  </a:cubicBezTo>
                  <a:cubicBezTo>
                    <a:pt x="197" y="207"/>
                    <a:pt x="194" y="214"/>
                    <a:pt x="194" y="221"/>
                  </a:cubicBezTo>
                  <a:lnTo>
                    <a:pt x="194" y="7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Oval 13">
              <a:extLst>
                <a:ext uri="{FF2B5EF4-FFF2-40B4-BE49-F238E27FC236}">
                  <a16:creationId xmlns:a16="http://schemas.microsoft.com/office/drawing/2014/main" xmlns="" id="{3341EAFD-680D-4ADD-BEF5-4F7056045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413" y="1681163"/>
              <a:ext cx="473075" cy="473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xmlns="" id="{DCDFAC69-EFD7-4D80-994F-E632E98A0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1" y="1679575"/>
              <a:ext cx="1878013" cy="1874838"/>
            </a:xfrm>
            <a:custGeom>
              <a:avLst/>
              <a:gdLst>
                <a:gd name="T0" fmla="*/ 221 w 775"/>
                <a:gd name="T1" fmla="*/ 0 h 775"/>
                <a:gd name="T2" fmla="*/ 553 w 775"/>
                <a:gd name="T3" fmla="*/ 0 h 775"/>
                <a:gd name="T4" fmla="*/ 710 w 775"/>
                <a:gd name="T5" fmla="*/ 65 h 775"/>
                <a:gd name="T6" fmla="*/ 775 w 775"/>
                <a:gd name="T7" fmla="*/ 222 h 775"/>
                <a:gd name="T8" fmla="*/ 775 w 775"/>
                <a:gd name="T9" fmla="*/ 554 h 775"/>
                <a:gd name="T10" fmla="*/ 710 w 775"/>
                <a:gd name="T11" fmla="*/ 710 h 775"/>
                <a:gd name="T12" fmla="*/ 553 w 775"/>
                <a:gd name="T13" fmla="*/ 775 h 775"/>
                <a:gd name="T14" fmla="*/ 221 w 775"/>
                <a:gd name="T15" fmla="*/ 775 h 775"/>
                <a:gd name="T16" fmla="*/ 64 w 775"/>
                <a:gd name="T17" fmla="*/ 710 h 775"/>
                <a:gd name="T18" fmla="*/ 0 w 775"/>
                <a:gd name="T19" fmla="*/ 554 h 775"/>
                <a:gd name="T20" fmla="*/ 0 w 775"/>
                <a:gd name="T21" fmla="*/ 222 h 775"/>
                <a:gd name="T22" fmla="*/ 64 w 775"/>
                <a:gd name="T23" fmla="*/ 65 h 775"/>
                <a:gd name="T24" fmla="*/ 221 w 775"/>
                <a:gd name="T25" fmla="*/ 0 h 775"/>
                <a:gd name="T26" fmla="*/ 553 w 775"/>
                <a:gd name="T27" fmla="*/ 194 h 775"/>
                <a:gd name="T28" fmla="*/ 221 w 775"/>
                <a:gd name="T29" fmla="*/ 194 h 775"/>
                <a:gd name="T30" fmla="*/ 201 w 775"/>
                <a:gd name="T31" fmla="*/ 202 h 775"/>
                <a:gd name="T32" fmla="*/ 193 w 775"/>
                <a:gd name="T33" fmla="*/ 222 h 775"/>
                <a:gd name="T34" fmla="*/ 193 w 775"/>
                <a:gd name="T35" fmla="*/ 554 h 775"/>
                <a:gd name="T36" fmla="*/ 201 w 775"/>
                <a:gd name="T37" fmla="*/ 573 h 775"/>
                <a:gd name="T38" fmla="*/ 221 w 775"/>
                <a:gd name="T39" fmla="*/ 581 h 775"/>
                <a:gd name="T40" fmla="*/ 553 w 775"/>
                <a:gd name="T41" fmla="*/ 581 h 775"/>
                <a:gd name="T42" fmla="*/ 573 w 775"/>
                <a:gd name="T43" fmla="*/ 573 h 775"/>
                <a:gd name="T44" fmla="*/ 581 w 775"/>
                <a:gd name="T45" fmla="*/ 554 h 775"/>
                <a:gd name="T46" fmla="*/ 581 w 775"/>
                <a:gd name="T47" fmla="*/ 222 h 775"/>
                <a:gd name="T48" fmla="*/ 573 w 775"/>
                <a:gd name="T49" fmla="*/ 202 h 775"/>
                <a:gd name="T50" fmla="*/ 553 w 775"/>
                <a:gd name="T51" fmla="*/ 19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5" h="775">
                  <a:moveTo>
                    <a:pt x="221" y="0"/>
                  </a:moveTo>
                  <a:lnTo>
                    <a:pt x="553" y="0"/>
                  </a:lnTo>
                  <a:cubicBezTo>
                    <a:pt x="614" y="0"/>
                    <a:pt x="670" y="25"/>
                    <a:pt x="710" y="65"/>
                  </a:cubicBezTo>
                  <a:cubicBezTo>
                    <a:pt x="750" y="105"/>
                    <a:pt x="775" y="161"/>
                    <a:pt x="775" y="222"/>
                  </a:cubicBezTo>
                  <a:lnTo>
                    <a:pt x="775" y="554"/>
                  </a:lnTo>
                  <a:cubicBezTo>
                    <a:pt x="775" y="615"/>
                    <a:pt x="750" y="670"/>
                    <a:pt x="710" y="710"/>
                  </a:cubicBezTo>
                  <a:cubicBezTo>
                    <a:pt x="670" y="750"/>
                    <a:pt x="614" y="775"/>
                    <a:pt x="553" y="775"/>
                  </a:cubicBezTo>
                  <a:lnTo>
                    <a:pt x="221" y="775"/>
                  </a:lnTo>
                  <a:cubicBezTo>
                    <a:pt x="160" y="775"/>
                    <a:pt x="104" y="750"/>
                    <a:pt x="64" y="710"/>
                  </a:cubicBezTo>
                  <a:cubicBezTo>
                    <a:pt x="24" y="670"/>
                    <a:pt x="0" y="615"/>
                    <a:pt x="0" y="554"/>
                  </a:cubicBezTo>
                  <a:lnTo>
                    <a:pt x="0" y="222"/>
                  </a:lnTo>
                  <a:cubicBezTo>
                    <a:pt x="0" y="161"/>
                    <a:pt x="24" y="105"/>
                    <a:pt x="64" y="65"/>
                  </a:cubicBezTo>
                  <a:cubicBezTo>
                    <a:pt x="104" y="25"/>
                    <a:pt x="160" y="0"/>
                    <a:pt x="221" y="0"/>
                  </a:cubicBezTo>
                  <a:close/>
                  <a:moveTo>
                    <a:pt x="553" y="194"/>
                  </a:moveTo>
                  <a:lnTo>
                    <a:pt x="221" y="194"/>
                  </a:lnTo>
                  <a:cubicBezTo>
                    <a:pt x="213" y="194"/>
                    <a:pt x="206" y="197"/>
                    <a:pt x="201" y="202"/>
                  </a:cubicBezTo>
                  <a:cubicBezTo>
                    <a:pt x="196" y="207"/>
                    <a:pt x="193" y="214"/>
                    <a:pt x="193" y="222"/>
                  </a:cubicBezTo>
                  <a:lnTo>
                    <a:pt x="193" y="554"/>
                  </a:lnTo>
                  <a:cubicBezTo>
                    <a:pt x="193" y="562"/>
                    <a:pt x="196" y="568"/>
                    <a:pt x="201" y="573"/>
                  </a:cubicBezTo>
                  <a:cubicBezTo>
                    <a:pt x="206" y="578"/>
                    <a:pt x="213" y="581"/>
                    <a:pt x="221" y="581"/>
                  </a:cubicBezTo>
                  <a:lnTo>
                    <a:pt x="553" y="581"/>
                  </a:lnTo>
                  <a:cubicBezTo>
                    <a:pt x="561" y="581"/>
                    <a:pt x="568" y="578"/>
                    <a:pt x="573" y="573"/>
                  </a:cubicBezTo>
                  <a:cubicBezTo>
                    <a:pt x="578" y="568"/>
                    <a:pt x="581" y="561"/>
                    <a:pt x="581" y="554"/>
                  </a:cubicBezTo>
                  <a:lnTo>
                    <a:pt x="581" y="222"/>
                  </a:lnTo>
                  <a:cubicBezTo>
                    <a:pt x="581" y="214"/>
                    <a:pt x="578" y="207"/>
                    <a:pt x="573" y="202"/>
                  </a:cubicBezTo>
                  <a:cubicBezTo>
                    <a:pt x="568" y="197"/>
                    <a:pt x="561" y="194"/>
                    <a:pt x="553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7C4CF408-0381-439A-8E94-572907519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854075"/>
              <a:ext cx="1062038" cy="1062038"/>
            </a:xfrm>
            <a:custGeom>
              <a:avLst/>
              <a:gdLst>
                <a:gd name="T0" fmla="*/ 0 w 438"/>
                <a:gd name="T1" fmla="*/ 439 h 439"/>
                <a:gd name="T2" fmla="*/ 129 w 438"/>
                <a:gd name="T3" fmla="*/ 129 h 439"/>
                <a:gd name="T4" fmla="*/ 438 w 438"/>
                <a:gd name="T5" fmla="*/ 0 h 439"/>
                <a:gd name="T6" fmla="*/ 438 w 438"/>
                <a:gd name="T7" fmla="*/ 196 h 439"/>
                <a:gd name="T8" fmla="*/ 265 w 438"/>
                <a:gd name="T9" fmla="*/ 267 h 439"/>
                <a:gd name="T10" fmla="*/ 194 w 438"/>
                <a:gd name="T11" fmla="*/ 439 h 439"/>
                <a:gd name="T12" fmla="*/ 0 w 438"/>
                <a:gd name="T13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39">
                  <a:moveTo>
                    <a:pt x="0" y="439"/>
                  </a:moveTo>
                  <a:cubicBezTo>
                    <a:pt x="0" y="318"/>
                    <a:pt x="50" y="208"/>
                    <a:pt x="129" y="129"/>
                  </a:cubicBezTo>
                  <a:cubicBezTo>
                    <a:pt x="208" y="49"/>
                    <a:pt x="318" y="0"/>
                    <a:pt x="438" y="0"/>
                  </a:cubicBezTo>
                  <a:lnTo>
                    <a:pt x="438" y="196"/>
                  </a:lnTo>
                  <a:cubicBezTo>
                    <a:pt x="370" y="196"/>
                    <a:pt x="309" y="223"/>
                    <a:pt x="265" y="267"/>
                  </a:cubicBezTo>
                  <a:cubicBezTo>
                    <a:pt x="221" y="311"/>
                    <a:pt x="194" y="372"/>
                    <a:pt x="194" y="439"/>
                  </a:cubicBezTo>
                  <a:lnTo>
                    <a:pt x="0" y="4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xmlns="" id="{2C6886DA-1F36-43C8-B285-53D4D09E8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31750"/>
              <a:ext cx="1885950" cy="1884363"/>
            </a:xfrm>
            <a:custGeom>
              <a:avLst/>
              <a:gdLst>
                <a:gd name="T0" fmla="*/ 0 w 778"/>
                <a:gd name="T1" fmla="*/ 779 h 779"/>
                <a:gd name="T2" fmla="*/ 229 w 778"/>
                <a:gd name="T3" fmla="*/ 228 h 779"/>
                <a:gd name="T4" fmla="*/ 778 w 778"/>
                <a:gd name="T5" fmla="*/ 0 h 779"/>
                <a:gd name="T6" fmla="*/ 778 w 778"/>
                <a:gd name="T7" fmla="*/ 196 h 779"/>
                <a:gd name="T8" fmla="*/ 365 w 778"/>
                <a:gd name="T9" fmla="*/ 367 h 779"/>
                <a:gd name="T10" fmla="*/ 194 w 778"/>
                <a:gd name="T11" fmla="*/ 779 h 779"/>
                <a:gd name="T12" fmla="*/ 0 w 778"/>
                <a:gd name="T1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8" h="779">
                  <a:moveTo>
                    <a:pt x="0" y="779"/>
                  </a:moveTo>
                  <a:cubicBezTo>
                    <a:pt x="0" y="564"/>
                    <a:pt x="88" y="369"/>
                    <a:pt x="229" y="228"/>
                  </a:cubicBezTo>
                  <a:cubicBezTo>
                    <a:pt x="370" y="87"/>
                    <a:pt x="564" y="0"/>
                    <a:pt x="778" y="0"/>
                  </a:cubicBezTo>
                  <a:lnTo>
                    <a:pt x="778" y="196"/>
                  </a:lnTo>
                  <a:cubicBezTo>
                    <a:pt x="617" y="196"/>
                    <a:pt x="470" y="261"/>
                    <a:pt x="365" y="367"/>
                  </a:cubicBezTo>
                  <a:cubicBezTo>
                    <a:pt x="259" y="472"/>
                    <a:pt x="194" y="618"/>
                    <a:pt x="194" y="779"/>
                  </a:cubicBezTo>
                  <a:lnTo>
                    <a:pt x="0" y="7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32" name="Picture 74" descr="Roto Logo neu">
            <a:extLst>
              <a:ext uri="{FF2B5EF4-FFF2-40B4-BE49-F238E27FC236}">
                <a16:creationId xmlns:a16="http://schemas.microsoft.com/office/drawing/2014/main" xmlns="" id="{3AA54F50-FB22-9E4C-A298-E1B1277DBC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3" y="367170"/>
            <a:ext cx="13573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95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53EB59B-2301-45D8-B6EA-11B4CE05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023E616-B62C-4E7C-A1E9-BF6039A39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B76EBBB1-6442-4C78-A57C-F9BD8981E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B26292A-02BC-4997-A82B-843FF34B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D08-980F-4FB0-8F19-817C95A4651F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AD360A43-EE99-442A-A1BA-0112C7AF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31404CCC-EC77-4ADE-95F9-80DBA842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F4D-5CB7-48BF-87D8-20210F907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31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65A210B-4C28-43AB-ACAC-796EC516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EBA37810-5E13-474B-949B-587641661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E80BE28B-9199-4815-8DB7-A04336060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9152EB1-8FCA-45DA-A813-1241F243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D08-980F-4FB0-8F19-817C95A4651F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3B497E3F-C74B-4155-B4C1-1D03851F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89CD7B72-25FB-41D3-ABBD-5AB93F3F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BF4D-5CB7-48BF-87D8-20210F907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41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A536E826-4376-4919-8E09-3591C1C3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08" y="303581"/>
            <a:ext cx="96480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3BC0B1F5-4AA3-44C9-8567-ECC1A3847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17FD121-BEC9-495F-B94D-792831B5E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616D08-980F-4FB0-8F19-817C95A4651F}" type="datetimeFigureOut">
              <a:rPr lang="hu-HU" smtClean="0"/>
              <a:pPr/>
              <a:t>2019. 03. 28.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E8F5149-8C98-404A-B720-FCDADB9EF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45FF603-EBE6-405D-839C-F9643448E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3BBF4D-5CB7-48BF-87D8-20210F9072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46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89C0E"/>
        </a:buClr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5000"/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21DF7-B99C-41AC-840A-61E3903F30A9}" type="datetimeFigureOut">
              <a:rPr lang="hu-HU" smtClean="0"/>
              <a:t>2019. 03. 28.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7E91-0EB7-4D2C-A3C2-07340F1F84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79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25" y="1779513"/>
            <a:ext cx="4507188" cy="24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5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F58734A-45EC-4E89-9398-E046ADC9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Kissorozatú gyártás a szerszámkarbantartásban</a:t>
            </a:r>
            <a:endParaRPr lang="en-US" sz="2800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7C36FF83-5AD9-475E-B84E-4FDAD7360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722404"/>
              </p:ext>
            </p:extLst>
          </p:nvPr>
        </p:nvGraphicFramePr>
        <p:xfrm>
          <a:off x="838200" y="1389063"/>
          <a:ext cx="10515600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0975129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9696744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574499476"/>
                    </a:ext>
                  </a:extLst>
                </a:gridCol>
              </a:tblGrid>
              <a:tr h="243402">
                <a:tc>
                  <a:txBody>
                    <a:bodyPr/>
                    <a:lstStyle/>
                    <a:p>
                      <a:r>
                        <a:rPr lang="hu-HU" dirty="0"/>
                        <a:t>Probléma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Megoldás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Realizált előny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813757"/>
                  </a:ext>
                </a:extLst>
              </a:tr>
              <a:tr h="501135">
                <a:tc>
                  <a:txBody>
                    <a:bodyPr/>
                    <a:lstStyle/>
                    <a:p>
                      <a:r>
                        <a:rPr lang="hu-HU" dirty="0"/>
                        <a:t>Alul / túlkarbantartás elkerülése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Szerszámkövetés minden pozícióban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Folyamatos szerszámellátottság azonos létszámmal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6352863"/>
                  </a:ext>
                </a:extLst>
              </a:tr>
            </a:tbl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46E09F8B-45FC-4C47-862C-8EEF3AC3AD04}"/>
              </a:ext>
            </a:extLst>
          </p:cNvPr>
          <p:cNvSpPr txBox="1"/>
          <p:nvPr/>
        </p:nvSpPr>
        <p:spPr>
          <a:xfrm>
            <a:off x="5907741" y="5918485"/>
            <a:ext cx="544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túra megálló száma : 5</a:t>
            </a:r>
            <a:endParaRPr lang="en-US" dirty="0"/>
          </a:p>
        </p:txBody>
      </p:sp>
      <p:pic>
        <p:nvPicPr>
          <p:cNvPr id="8" name="Tartalom helye 3">
            <a:extLst>
              <a:ext uri="{FF2B5EF4-FFF2-40B4-BE49-F238E27FC236}">
                <a16:creationId xmlns:a16="http://schemas.microsoft.com/office/drawing/2014/main" xmlns="" id="{358930FD-E279-024B-BFCA-48EC8848E6E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13063"/>
            <a:ext cx="5732721" cy="3354579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xmlns="" id="{E0A124E5-B273-2548-B203-64EDBC429500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259" y="2394903"/>
            <a:ext cx="5069541" cy="32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F58734A-45EC-4E89-9398-E046ADC9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800" y="265271"/>
            <a:ext cx="8860535" cy="897895"/>
          </a:xfrm>
        </p:spPr>
        <p:txBody>
          <a:bodyPr/>
          <a:lstStyle/>
          <a:p>
            <a:r>
              <a:rPr lang="hu-HU" dirty="0"/>
              <a:t>TPM, Prediktív karbantartás</a:t>
            </a:r>
            <a:endParaRPr lang="en-US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7C36FF83-5AD9-475E-B84E-4FDAD7360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692260"/>
              </p:ext>
            </p:extLst>
          </p:nvPr>
        </p:nvGraphicFramePr>
        <p:xfrm>
          <a:off x="838200" y="1389063"/>
          <a:ext cx="10515600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0975129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9696744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574499476"/>
                    </a:ext>
                  </a:extLst>
                </a:gridCol>
              </a:tblGrid>
              <a:tr h="243402">
                <a:tc>
                  <a:txBody>
                    <a:bodyPr/>
                    <a:lstStyle/>
                    <a:p>
                      <a:r>
                        <a:rPr lang="hu-HU" dirty="0"/>
                        <a:t>Probléma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Megoldás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Realizált előny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813757"/>
                  </a:ext>
                </a:extLst>
              </a:tr>
              <a:tr h="501135">
                <a:tc>
                  <a:txBody>
                    <a:bodyPr/>
                    <a:lstStyle/>
                    <a:p>
                      <a:r>
                        <a:rPr lang="hu-HU" dirty="0"/>
                        <a:t>Gépek rendelkezésre állása hektikus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TPM rendszer bevezetés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Kisebb mint 2 % -</a:t>
                      </a:r>
                      <a:r>
                        <a:rPr lang="hu-HU" dirty="0" err="1"/>
                        <a:t>os</a:t>
                      </a:r>
                      <a:r>
                        <a:rPr lang="hu-HU" dirty="0"/>
                        <a:t> váratlan leállás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6352863"/>
                  </a:ext>
                </a:extLst>
              </a:tr>
            </a:tbl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46E09F8B-45FC-4C47-862C-8EEF3AC3AD04}"/>
              </a:ext>
            </a:extLst>
          </p:cNvPr>
          <p:cNvSpPr txBox="1"/>
          <p:nvPr/>
        </p:nvSpPr>
        <p:spPr>
          <a:xfrm>
            <a:off x="5907741" y="5918485"/>
            <a:ext cx="544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túra megálló száma : 8</a:t>
            </a:r>
            <a:endParaRPr lang="en-US" dirty="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xmlns="" id="{2670A371-09CA-0A4D-B96A-5B9BEEAC9160}"/>
              </a:ext>
            </a:extLst>
          </p:cNvPr>
          <p:cNvGrpSpPr>
            <a:grpSpLocks/>
          </p:cNvGrpSpPr>
          <p:nvPr/>
        </p:nvGrpSpPr>
        <p:grpSpPr bwMode="auto">
          <a:xfrm>
            <a:off x="1594233" y="2450932"/>
            <a:ext cx="3907977" cy="3185626"/>
            <a:chOff x="840743" y="1268760"/>
            <a:chExt cx="6572493" cy="4822999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xmlns="" id="{9FFF23BB-9404-2B46-9346-1361FD3DF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840743" y="1268760"/>
              <a:ext cx="6572493" cy="4822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grpSp>
          <p:nvGrpSpPr>
            <p:cNvPr id="10" name="Group 51">
              <a:extLst>
                <a:ext uri="{FF2B5EF4-FFF2-40B4-BE49-F238E27FC236}">
                  <a16:creationId xmlns:a16="http://schemas.microsoft.com/office/drawing/2014/main" xmlns="" id="{3239A550-7485-A144-B192-194EE1986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9770" y="2554522"/>
              <a:ext cx="4333429" cy="2520487"/>
              <a:chOff x="1252770" y="2380866"/>
              <a:chExt cx="5924607" cy="2781330"/>
            </a:xfrm>
          </p:grpSpPr>
          <p:sp>
            <p:nvSpPr>
              <p:cNvPr id="16" name="Rectangle 52">
                <a:extLst>
                  <a:ext uri="{FF2B5EF4-FFF2-40B4-BE49-F238E27FC236}">
                    <a16:creationId xmlns:a16="http://schemas.microsoft.com/office/drawing/2014/main" xmlns="" id="{719F9540-56DD-7B45-97E5-865116F3C091}"/>
                  </a:ext>
                </a:extLst>
              </p:cNvPr>
              <p:cNvSpPr/>
              <p:nvPr/>
            </p:nvSpPr>
            <p:spPr>
              <a:xfrm rot="16200000">
                <a:off x="4083896" y="3380353"/>
                <a:ext cx="2776326" cy="7873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050" dirty="0">
                    <a:solidFill>
                      <a:schemeClr val="tx1"/>
                    </a:solidFill>
                  </a:rPr>
                  <a:t>Oktatás és tréning</a:t>
                </a:r>
              </a:p>
            </p:txBody>
          </p:sp>
          <p:sp>
            <p:nvSpPr>
              <p:cNvPr id="17" name="Rectangle 53">
                <a:extLst>
                  <a:ext uri="{FF2B5EF4-FFF2-40B4-BE49-F238E27FC236}">
                    <a16:creationId xmlns:a16="http://schemas.microsoft.com/office/drawing/2014/main" xmlns="" id="{EFF55A51-2C91-A14F-9FA4-EFD592A5C790}"/>
                  </a:ext>
                </a:extLst>
              </p:cNvPr>
              <p:cNvSpPr/>
              <p:nvPr/>
            </p:nvSpPr>
            <p:spPr>
              <a:xfrm rot="16200000">
                <a:off x="2820606" y="3375349"/>
                <a:ext cx="2776326" cy="7873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050" dirty="0">
                    <a:solidFill>
                      <a:schemeClr val="tx1"/>
                    </a:solidFill>
                  </a:rPr>
                  <a:t>Berendezés-fejlesztés</a:t>
                </a:r>
              </a:p>
            </p:txBody>
          </p:sp>
          <p:sp>
            <p:nvSpPr>
              <p:cNvPr id="18" name="Rectangle 54">
                <a:extLst>
                  <a:ext uri="{FF2B5EF4-FFF2-40B4-BE49-F238E27FC236}">
                    <a16:creationId xmlns:a16="http://schemas.microsoft.com/office/drawing/2014/main" xmlns="" id="{0E061FF4-BCCF-3443-91F8-7E9917C1F538}"/>
                  </a:ext>
                </a:extLst>
              </p:cNvPr>
              <p:cNvSpPr/>
              <p:nvPr/>
            </p:nvSpPr>
            <p:spPr>
              <a:xfrm rot="16200000">
                <a:off x="1569924" y="3380354"/>
                <a:ext cx="2776325" cy="7873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050" dirty="0">
                    <a:solidFill>
                      <a:schemeClr val="tx1"/>
                    </a:solidFill>
                  </a:rPr>
                  <a:t>Tervszerű karbantartás</a:t>
                </a:r>
              </a:p>
            </p:txBody>
          </p:sp>
          <p:sp>
            <p:nvSpPr>
              <p:cNvPr id="19" name="Rectangle 55">
                <a:extLst>
                  <a:ext uri="{FF2B5EF4-FFF2-40B4-BE49-F238E27FC236}">
                    <a16:creationId xmlns:a16="http://schemas.microsoft.com/office/drawing/2014/main" xmlns="" id="{A53FC5B1-0B98-8A4A-AA3C-95337434DA55}"/>
                  </a:ext>
                </a:extLst>
              </p:cNvPr>
              <p:cNvSpPr/>
              <p:nvPr/>
            </p:nvSpPr>
            <p:spPr>
              <a:xfrm rot="16200000">
                <a:off x="258287" y="3380352"/>
                <a:ext cx="2776325" cy="7873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050" dirty="0">
                    <a:solidFill>
                      <a:schemeClr val="tx1"/>
                    </a:solidFill>
                  </a:rPr>
                  <a:t>Autonóm karbantartás</a:t>
                </a:r>
              </a:p>
            </p:txBody>
          </p:sp>
          <p:sp>
            <p:nvSpPr>
              <p:cNvPr id="20" name="Rectangle 56">
                <a:extLst>
                  <a:ext uri="{FF2B5EF4-FFF2-40B4-BE49-F238E27FC236}">
                    <a16:creationId xmlns:a16="http://schemas.microsoft.com/office/drawing/2014/main" xmlns="" id="{136636D1-F3BB-E544-B680-910E46E5B072}"/>
                  </a:ext>
                </a:extLst>
              </p:cNvPr>
              <p:cNvSpPr/>
              <p:nvPr/>
            </p:nvSpPr>
            <p:spPr>
              <a:xfrm rot="16200000">
                <a:off x="5395534" y="3380353"/>
                <a:ext cx="2776326" cy="7873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050" dirty="0">
                    <a:solidFill>
                      <a:schemeClr val="tx1"/>
                    </a:solidFill>
                  </a:rPr>
                  <a:t>Veszteségcsökkentés</a:t>
                </a:r>
              </a:p>
            </p:txBody>
          </p:sp>
        </p:grp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xmlns="" id="{F951359C-3784-4C4C-997F-AFC3A57655FA}"/>
                </a:ext>
              </a:extLst>
            </p:cNvPr>
            <p:cNvSpPr/>
            <p:nvPr/>
          </p:nvSpPr>
          <p:spPr>
            <a:xfrm>
              <a:off x="1494337" y="4935469"/>
              <a:ext cx="5331287" cy="5607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b="1" cap="small" dirty="0">
                  <a:solidFill>
                    <a:schemeClr val="tx1"/>
                  </a:solidFill>
                </a:rPr>
                <a:t>Rend Tisztaság Fegyelmezettség ( 5S )</a:t>
              </a:r>
            </a:p>
          </p:txBody>
        </p:sp>
        <p:grpSp>
          <p:nvGrpSpPr>
            <p:cNvPr id="12" name="Group 43">
              <a:extLst>
                <a:ext uri="{FF2B5EF4-FFF2-40B4-BE49-F238E27FC236}">
                  <a16:creationId xmlns:a16="http://schemas.microsoft.com/office/drawing/2014/main" xmlns="" id="{423D1C77-13E9-DC43-B93C-454607B55A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038" y="1357313"/>
              <a:ext cx="5942012" cy="1207286"/>
              <a:chOff x="195937" y="714468"/>
              <a:chExt cx="7853641" cy="1626868"/>
            </a:xfrm>
          </p:grpSpPr>
          <p:sp>
            <p:nvSpPr>
              <p:cNvPr id="14" name="Isosceles Triangle 44">
                <a:extLst>
                  <a:ext uri="{FF2B5EF4-FFF2-40B4-BE49-F238E27FC236}">
                    <a16:creationId xmlns:a16="http://schemas.microsoft.com/office/drawing/2014/main" xmlns="" id="{E70692CE-AC58-E84D-8814-215EEB680DB7}"/>
                  </a:ext>
                </a:extLst>
              </p:cNvPr>
              <p:cNvSpPr/>
              <p:nvPr/>
            </p:nvSpPr>
            <p:spPr>
              <a:xfrm>
                <a:off x="195937" y="714468"/>
                <a:ext cx="7853641" cy="1626868"/>
              </a:xfrm>
              <a:prstGeom prst="triangle">
                <a:avLst/>
              </a:prstGeom>
              <a:solidFill>
                <a:srgbClr val="800000"/>
              </a:solidFill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400" dirty="0"/>
              </a:p>
            </p:txBody>
          </p:sp>
          <p:sp>
            <p:nvSpPr>
              <p:cNvPr id="15" name="TextBox 45">
                <a:extLst>
                  <a:ext uri="{FF2B5EF4-FFF2-40B4-BE49-F238E27FC236}">
                    <a16:creationId xmlns:a16="http://schemas.microsoft.com/office/drawing/2014/main" xmlns="" id="{DDD2CDD0-37B2-D14F-A14E-8A1887B0B6DA}"/>
                  </a:ext>
                </a:extLst>
              </p:cNvPr>
              <p:cNvSpPr txBox="1"/>
              <p:nvPr/>
            </p:nvSpPr>
            <p:spPr>
              <a:xfrm>
                <a:off x="3329008" y="1268757"/>
                <a:ext cx="1874713" cy="941871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dirty="0">
                    <a:ln w="11430"/>
                    <a:solidFill>
                      <a:schemeClr val="bg1">
                        <a:lumMod val="85000"/>
                      </a:schemeClr>
                    </a:solidFill>
                    <a:latin typeface="+mn-lt"/>
                    <a:cs typeface="+mn-cs"/>
                  </a:rPr>
                  <a:t>TPM</a:t>
                </a:r>
              </a:p>
            </p:txBody>
          </p:sp>
        </p:grpSp>
        <p:sp>
          <p:nvSpPr>
            <p:cNvPr id="13" name="Rectangle 41">
              <a:extLst>
                <a:ext uri="{FF2B5EF4-FFF2-40B4-BE49-F238E27FC236}">
                  <a16:creationId xmlns:a16="http://schemas.microsoft.com/office/drawing/2014/main" xmlns="" id="{737B59FA-5B2D-FE4C-8687-AC3E210C0D71}"/>
                </a:ext>
              </a:extLst>
            </p:cNvPr>
            <p:cNvSpPr/>
            <p:nvPr/>
          </p:nvSpPr>
          <p:spPr>
            <a:xfrm>
              <a:off x="1210268" y="5460582"/>
              <a:ext cx="5943437" cy="56070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cap="small" dirty="0">
                  <a:effectLst>
                    <a:outerShdw blurRad="50800" dist="38100" dir="5400000" algn="t" rotWithShape="0">
                      <a:prstClr val="black"/>
                    </a:outerShdw>
                  </a:effectLst>
                </a:rPr>
                <a:t>Vállalati</a:t>
              </a:r>
              <a:r>
                <a:rPr lang="hu-HU" dirty="0">
                  <a:effectLst>
                    <a:outerShdw blurRad="50800" dist="38100" dir="5400000" algn="t" rotWithShape="0">
                      <a:prstClr val="black"/>
                    </a:outerShdw>
                  </a:effectLst>
                </a:rPr>
                <a:t> </a:t>
              </a:r>
              <a:r>
                <a:rPr lang="hu-HU" b="1" cap="small" dirty="0">
                  <a:effectLst>
                    <a:outerShdw blurRad="50800" dist="38100" dir="5400000" algn="t" rotWithShape="0">
                      <a:prstClr val="black"/>
                    </a:outerShdw>
                  </a:effectLst>
                </a:rPr>
                <a:t>Kultúra</a:t>
              </a:r>
              <a:r>
                <a:rPr lang="hu-HU" dirty="0">
                  <a:effectLst>
                    <a:outerShdw blurRad="50800" dist="38100" dir="5400000" algn="t" rotWithShape="0">
                      <a:prstClr val="black"/>
                    </a:outerShdw>
                  </a:effectLst>
                </a:rPr>
                <a:t> </a:t>
              </a:r>
              <a:r>
                <a:rPr lang="hu-HU" b="1" cap="small" dirty="0">
                  <a:effectLst>
                    <a:outerShdw blurRad="50800" dist="38100" dir="5400000" algn="t" rotWithShape="0">
                      <a:prstClr val="black"/>
                    </a:outerShdw>
                  </a:effectLst>
                </a:rPr>
                <a:t>-</a:t>
              </a:r>
              <a:r>
                <a:rPr lang="hu-HU" dirty="0">
                  <a:effectLst>
                    <a:outerShdw blurRad="50800" dist="38100" dir="5400000" algn="t" rotWithShape="0">
                      <a:prstClr val="black"/>
                    </a:outerShdw>
                  </a:effectLst>
                </a:rPr>
                <a:t> </a:t>
              </a:r>
              <a:r>
                <a:rPr lang="hu-HU" b="1" cap="small" dirty="0">
                  <a:effectLst>
                    <a:outerShdw blurRad="50800" dist="38100" dir="5400000" algn="t" rotWithShape="0">
                      <a:prstClr val="black"/>
                    </a:outerShdw>
                  </a:effectLst>
                </a:rPr>
                <a:t>Minőség</a:t>
              </a:r>
            </a:p>
          </p:txBody>
        </p:sp>
      </p:grpSp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10E7339D-244A-4541-8032-5710BAB7EC3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92" y="2572290"/>
            <a:ext cx="4074295" cy="30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F58734A-45EC-4E89-9398-E046ADC9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Energia menedzsment rendszer</a:t>
            </a:r>
            <a:endParaRPr lang="en-US" sz="2800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7C36FF83-5AD9-475E-B84E-4FDAD7360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036736"/>
              </p:ext>
            </p:extLst>
          </p:nvPr>
        </p:nvGraphicFramePr>
        <p:xfrm>
          <a:off x="838200" y="1181013"/>
          <a:ext cx="10515600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0975129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9696744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574499476"/>
                    </a:ext>
                  </a:extLst>
                </a:gridCol>
              </a:tblGrid>
              <a:tr h="243402">
                <a:tc>
                  <a:txBody>
                    <a:bodyPr/>
                    <a:lstStyle/>
                    <a:p>
                      <a:r>
                        <a:rPr lang="hu-HU" dirty="0"/>
                        <a:t>Probléma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Megoldás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Realizált előny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813757"/>
                  </a:ext>
                </a:extLst>
              </a:tr>
              <a:tr h="501135">
                <a:tc>
                  <a:txBody>
                    <a:bodyPr/>
                    <a:lstStyle/>
                    <a:p>
                      <a:r>
                        <a:rPr lang="hu-HU" dirty="0"/>
                        <a:t>480 e € energiaköltség kontroll nélkül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AVReporter</a:t>
                      </a:r>
                      <a:r>
                        <a:rPr lang="hu-HU" dirty="0"/>
                        <a:t> szoftver, és </a:t>
                      </a:r>
                      <a:r>
                        <a:rPr lang="hu-HU" dirty="0" smtClean="0"/>
                        <a:t>120 </a:t>
                      </a:r>
                      <a:r>
                        <a:rPr lang="hu-HU" dirty="0"/>
                        <a:t>mérési pont, 2015 január óta működik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ISO 50001 Energiairányítási tanúsítás, 4%-</a:t>
                      </a:r>
                      <a:r>
                        <a:rPr lang="hu-HU" dirty="0" err="1"/>
                        <a:t>os</a:t>
                      </a:r>
                      <a:r>
                        <a:rPr lang="hu-HU" dirty="0"/>
                        <a:t> megtakarítás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635286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7" b="29739"/>
          <a:stretch/>
        </p:blipFill>
        <p:spPr bwMode="auto">
          <a:xfrm>
            <a:off x="1390571" y="2274547"/>
            <a:ext cx="9418001" cy="450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9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B6519BEF-F98D-B14E-B3E0-FE6555D369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78" y="1209903"/>
            <a:ext cx="8993822" cy="5529897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xmlns="" id="{D8D14160-17F3-4942-8703-CAD9BAF6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00" y="335103"/>
            <a:ext cx="9720000" cy="1224000"/>
          </a:xfrm>
        </p:spPr>
        <p:txBody>
          <a:bodyPr/>
          <a:lstStyle/>
          <a:p>
            <a:r>
              <a:rPr lang="hu-HU" dirty="0"/>
              <a:t>Hol tart az i4 úton a </a:t>
            </a:r>
            <a:r>
              <a:rPr lang="hu-HU" dirty="0" err="1"/>
              <a:t>Roto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43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3CBFCB3-9C7D-D641-B3F8-3357F627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közeljövőben tervezett i4.0 projektek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E51AF9C-4B0A-8947-916C-9EF474A9F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r>
              <a:rPr lang="hu-HU" dirty="0" smtClean="0"/>
              <a:t>Ipar 4.0 belső oktatás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Átlátható </a:t>
            </a:r>
            <a:r>
              <a:rPr lang="hu-HU" dirty="0"/>
              <a:t>szerszámgyártás</a:t>
            </a:r>
          </a:p>
          <a:p>
            <a:endParaRPr lang="hu-HU" dirty="0"/>
          </a:p>
          <a:p>
            <a:r>
              <a:rPr lang="hu-HU" dirty="0"/>
              <a:t>Hatékonyság és termelékenység növelés i4.0 eszközökkel</a:t>
            </a:r>
          </a:p>
          <a:p>
            <a:endParaRPr lang="hu-HU" dirty="0"/>
          </a:p>
          <a:p>
            <a:r>
              <a:rPr lang="hu-HU" dirty="0"/>
              <a:t>Alkatrész, gyártás visszakövethetőség növelése</a:t>
            </a:r>
          </a:p>
          <a:p>
            <a:endParaRPr lang="hu-HU" dirty="0"/>
          </a:p>
          <a:p>
            <a:r>
              <a:rPr lang="hu-HU" dirty="0"/>
              <a:t>Vizuális eszközök alkalmazása a </a:t>
            </a:r>
            <a:r>
              <a:rPr lang="hu-HU" dirty="0" smtClean="0"/>
              <a:t>épületfenntartás területén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96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5326ACC-7CE9-44AF-AE0C-FDF6A82D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709" y="1050324"/>
            <a:ext cx="8806420" cy="978723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136525" y="4375204"/>
            <a:ext cx="6869113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hu-HU" dirty="0" smtClean="0"/>
              <a:t>„Van </a:t>
            </a:r>
            <a:r>
              <a:rPr lang="hu-HU" dirty="0"/>
              <a:t>egy álmom! Okos gyárban, okos emberek, okos gépeken, okos termékeket gyártanak</a:t>
            </a:r>
            <a:r>
              <a:rPr lang="hu-HU" dirty="0" smtClean="0"/>
              <a:t>.”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95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136109" y="1317556"/>
            <a:ext cx="7878215" cy="4431983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hu-HU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Kocsis Ernő</a:t>
            </a:r>
          </a:p>
          <a:p>
            <a:pPr algn="ctr"/>
            <a:endParaRPr lang="hu-HU" dirty="0" smtClean="0">
              <a:solidFill>
                <a:schemeClr val="tx1"/>
              </a:solidFill>
            </a:endParaRPr>
          </a:p>
          <a:p>
            <a:r>
              <a:rPr lang="hu-H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Ügyvezető igazgató  </a:t>
            </a:r>
            <a:br>
              <a:rPr lang="hu-H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hu-H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Roto Elzett </a:t>
            </a:r>
            <a:r>
              <a:rPr lang="hu-H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Certa</a:t>
            </a:r>
            <a:r>
              <a:rPr lang="hu-H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Kft.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endParaRPr lang="hu-HU" dirty="0" smtClean="0">
              <a:solidFill>
                <a:schemeClr val="tx1"/>
              </a:solidFill>
            </a:endParaRPr>
          </a:p>
          <a:p>
            <a:pPr algn="ctr"/>
            <a:endParaRPr lang="hu-HU" dirty="0" smtClean="0">
              <a:solidFill>
                <a:schemeClr val="tx1"/>
              </a:solidFill>
            </a:endParaRP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endParaRPr lang="hu-HU" dirty="0" smtClean="0">
              <a:solidFill>
                <a:schemeClr val="tx1"/>
              </a:solidFill>
            </a:endParaRP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r>
              <a:rPr lang="hu-H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erno.kocsis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@</a:t>
            </a:r>
            <a:r>
              <a:rPr lang="hu-H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roto-frank.com</a:t>
            </a:r>
            <a:endParaRPr lang="hu-H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G:\Képek\2012\Roto Inside 2012.05.10\Kocsis Ernő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845" y="1415832"/>
            <a:ext cx="1125502" cy="168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07" y="764704"/>
            <a:ext cx="7089176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4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Ipar 4.0 Program lépései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39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Ipar 4.0 Mintagyárak</a:t>
            </a:r>
          </a:p>
        </p:txBody>
      </p:sp>
      <p:sp>
        <p:nvSpPr>
          <p:cNvPr id="10" name="Téglalap 9"/>
          <p:cNvSpPr/>
          <p:nvPr/>
        </p:nvSpPr>
        <p:spPr>
          <a:xfrm>
            <a:off x="1775520" y="6082248"/>
            <a:ext cx="8712968" cy="6480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4950" y="1792604"/>
            <a:ext cx="7462099" cy="4264562"/>
            <a:chOff x="491546" y="1494697"/>
            <a:chExt cx="9313333" cy="5381971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546" y="1494697"/>
              <a:ext cx="9313333" cy="5381971"/>
            </a:xfrm>
            <a:prstGeom prst="rect">
              <a:avLst/>
            </a:prstGeom>
          </p:spPr>
        </p:pic>
        <p:pic>
          <p:nvPicPr>
            <p:cNvPr id="1036" name="Picture 12" descr="Képtalálat a következőre: „google maps pointer png”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383" y="3423251"/>
              <a:ext cx="333549" cy="33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Képtalálat a következőre: „google maps pointer png”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025" y="3481170"/>
              <a:ext cx="333549" cy="33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Képtalálat a következőre: „google maps pointer png”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170" y="3976205"/>
              <a:ext cx="333549" cy="33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Képtalálat a következőre: „google maps pointer png”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157" y="3476951"/>
              <a:ext cx="333549" cy="33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2" descr="Képtalálat a következőre: „google maps pointer png”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770" y="3625210"/>
              <a:ext cx="333549" cy="33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Kép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76" y="1904396"/>
            <a:ext cx="1589434" cy="108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155" y="4137047"/>
            <a:ext cx="1579355" cy="108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05" y="1440104"/>
            <a:ext cx="2552250" cy="1740598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514" y="3924885"/>
            <a:ext cx="1618140" cy="1104492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161" y="2353381"/>
            <a:ext cx="15894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1775520" y="6082248"/>
            <a:ext cx="8712968" cy="6480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40" y="1202513"/>
            <a:ext cx="7891035" cy="47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D87DD29-44AC-D84F-8AD2-5A01C293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000"/>
            <a:ext cx="10515600" cy="3627909"/>
          </a:xfrm>
        </p:spPr>
        <p:txBody>
          <a:bodyPr>
            <a:normAutofit/>
          </a:bodyPr>
          <a:lstStyle/>
          <a:p>
            <a:r>
              <a:rPr lang="hu-HU" dirty="0" smtClean="0"/>
              <a:t>Q </a:t>
            </a:r>
            <a:r>
              <a:rPr lang="hu-HU" dirty="0"/>
              <a:t>– minőségi elvárások a termékeinkkel, szolgáltatásunkkal</a:t>
            </a:r>
          </a:p>
          <a:p>
            <a:r>
              <a:rPr lang="hu-HU" dirty="0"/>
              <a:t>K – költséghatékony gyártás</a:t>
            </a:r>
          </a:p>
          <a:p>
            <a:r>
              <a:rPr lang="hu-HU" dirty="0"/>
              <a:t>L – szállítási határidők tartása, </a:t>
            </a:r>
            <a:r>
              <a:rPr lang="hu-HU" dirty="0" smtClean="0"/>
              <a:t>pontosság</a:t>
            </a:r>
          </a:p>
          <a:p>
            <a:r>
              <a:rPr lang="hu-HU" dirty="0" smtClean="0"/>
              <a:t>Munkaerő </a:t>
            </a:r>
            <a:r>
              <a:rPr lang="hu-HU" dirty="0"/>
              <a:t>felvétel, illetve munkaerő megtartási feladatok</a:t>
            </a:r>
          </a:p>
          <a:p>
            <a:r>
              <a:rPr lang="hu-HU" dirty="0" smtClean="0"/>
              <a:t>Egyedi </a:t>
            </a:r>
            <a:r>
              <a:rPr lang="hu-HU" dirty="0"/>
              <a:t>igényekhez való </a:t>
            </a:r>
            <a:r>
              <a:rPr lang="hu-HU" dirty="0" smtClean="0"/>
              <a:t>alkalmazkodás, egyre </a:t>
            </a:r>
            <a:r>
              <a:rPr lang="hu-HU" dirty="0"/>
              <a:t>kisebb sorozatnagyságok</a:t>
            </a:r>
          </a:p>
          <a:p>
            <a:r>
              <a:rPr lang="hu-HU" dirty="0"/>
              <a:t>Növekvő rugalmasság a vevői </a:t>
            </a:r>
            <a:r>
              <a:rPr lang="hu-HU" dirty="0" smtClean="0"/>
              <a:t>igényekhez</a:t>
            </a:r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800DD8BB-EBC6-9E4E-A585-1A964CFC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700" y="365126"/>
            <a:ext cx="8918986" cy="882762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MiK</a:t>
            </a:r>
            <a:r>
              <a:rPr lang="hu-HU" dirty="0" smtClean="0"/>
              <a:t> A LEGNAGYOBB FELADATOK, KIHÍVÁSOK?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62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F58734A-45EC-4E89-9398-E046ADC9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800" y="397743"/>
            <a:ext cx="9147614" cy="989541"/>
          </a:xfrm>
        </p:spPr>
        <p:txBody>
          <a:bodyPr>
            <a:normAutofit/>
          </a:bodyPr>
          <a:lstStyle/>
          <a:p>
            <a:r>
              <a:rPr lang="hu-HU" sz="3200" dirty="0"/>
              <a:t>K – költséghatékony gyártás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66" y="1168388"/>
            <a:ext cx="10463577" cy="567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5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F58734A-45EC-4E89-9398-E046ADC9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800" y="397743"/>
            <a:ext cx="9147614" cy="989541"/>
          </a:xfrm>
        </p:spPr>
        <p:txBody>
          <a:bodyPr>
            <a:normAutofit/>
          </a:bodyPr>
          <a:lstStyle/>
          <a:p>
            <a:r>
              <a:rPr lang="hu-HU" sz="3200" dirty="0"/>
              <a:t>Gyártási adatok követése - MES</a:t>
            </a:r>
            <a:endParaRPr lang="en-US" sz="3200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7C36FF83-5AD9-475E-B84E-4FDAD7360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068116"/>
              </p:ext>
            </p:extLst>
          </p:nvPr>
        </p:nvGraphicFramePr>
        <p:xfrm>
          <a:off x="838200" y="1389063"/>
          <a:ext cx="10515600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0975129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9696744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574499476"/>
                    </a:ext>
                  </a:extLst>
                </a:gridCol>
              </a:tblGrid>
              <a:tr h="243402">
                <a:tc>
                  <a:txBody>
                    <a:bodyPr/>
                    <a:lstStyle/>
                    <a:p>
                      <a:r>
                        <a:rPr lang="hu-HU" dirty="0"/>
                        <a:t>Probléma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Megoldás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Realizált előny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813757"/>
                  </a:ext>
                </a:extLst>
              </a:tr>
              <a:tr h="501135">
                <a:tc>
                  <a:txBody>
                    <a:bodyPr/>
                    <a:lstStyle/>
                    <a:p>
                      <a:r>
                        <a:rPr lang="hu-HU" dirty="0"/>
                        <a:t>Hosszú, nem ellenőrizhető</a:t>
                      </a:r>
                      <a:r>
                        <a:rPr lang="hu-HU" baseline="0" dirty="0"/>
                        <a:t> állásidők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Gépek állapotának folyamatos, nyomon követése-&gt; OEE mérése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 gépkihasználtság 15%-os növekedése (2 év)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6352863"/>
                  </a:ext>
                </a:extLst>
              </a:tr>
            </a:tbl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xmlns="" id="{96BF00F1-EDCD-4885-86CC-128E5EBC266D}"/>
              </a:ext>
            </a:extLst>
          </p:cNvPr>
          <p:cNvSpPr/>
          <p:nvPr/>
        </p:nvSpPr>
        <p:spPr>
          <a:xfrm>
            <a:off x="838200" y="2339788"/>
            <a:ext cx="10515600" cy="335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46E09F8B-45FC-4C47-862C-8EEF3AC3AD04}"/>
              </a:ext>
            </a:extLst>
          </p:cNvPr>
          <p:cNvSpPr txBox="1"/>
          <p:nvPr/>
        </p:nvSpPr>
        <p:spPr>
          <a:xfrm>
            <a:off x="5907741" y="5918485"/>
            <a:ext cx="544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túra megálló száma : 4</a:t>
            </a:r>
            <a:endParaRPr lang="en-US" dirty="0"/>
          </a:p>
        </p:txBody>
      </p:sp>
      <p:pic>
        <p:nvPicPr>
          <p:cNvPr id="8" name="Kép 7" descr="D:\users\horvatha\Documents\Adatok\1Ügyfelek\1Roto\IFKA\OEE\Kijelző_2.jpg">
            <a:extLst>
              <a:ext uri="{FF2B5EF4-FFF2-40B4-BE49-F238E27FC236}">
                <a16:creationId xmlns:a16="http://schemas.microsoft.com/office/drawing/2014/main" xmlns="" id="{91CC02ED-A8B7-034C-AF47-6825FDCD43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14" y="2397939"/>
            <a:ext cx="2949786" cy="186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17D5C79D-9938-2449-85FF-E808EDB0FF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11466"/>
            <a:ext cx="3753526" cy="251187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Kép 9" descr="D:\users\horvatha\Documents\Adatok\1Ügyfelek\1Roto\IFKA\OEE\Átfogás.png">
            <a:extLst>
              <a:ext uri="{FF2B5EF4-FFF2-40B4-BE49-F238E27FC236}">
                <a16:creationId xmlns:a16="http://schemas.microsoft.com/office/drawing/2014/main" xmlns="" id="{15487BEF-22A3-884E-B530-8DDBE0C3BD6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67" y="2594741"/>
            <a:ext cx="2577465" cy="18630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5055577" y="4809392"/>
            <a:ext cx="255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Átfogási idők mérése norma szerint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38200" y="5028317"/>
            <a:ext cx="375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Állás okok gyűjtése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8404014" y="4809392"/>
            <a:ext cx="294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dolgozók folyamatos tájékoztatása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17" y="2424882"/>
            <a:ext cx="9948166" cy="31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2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Ipar 4.0">
      <a:dk1>
        <a:srgbClr val="1F3864"/>
      </a:dk1>
      <a:lt1>
        <a:sysClr val="window" lastClr="FFFFFF"/>
      </a:lt1>
      <a:dk2>
        <a:srgbClr val="4472C4"/>
      </a:dk2>
      <a:lt2>
        <a:srgbClr val="E7E6E6"/>
      </a:lt2>
      <a:accent1>
        <a:srgbClr val="F89C0E"/>
      </a:accent1>
      <a:accent2>
        <a:srgbClr val="00A550"/>
      </a:accent2>
      <a:accent3>
        <a:srgbClr val="C737A3"/>
      </a:accent3>
      <a:accent4>
        <a:srgbClr val="7AA7C3"/>
      </a:accent4>
      <a:accent5>
        <a:srgbClr val="A5A5A5"/>
      </a:accent5>
      <a:accent6>
        <a:srgbClr val="44546A"/>
      </a:accent6>
      <a:hlink>
        <a:srgbClr val="ED7D31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325</Words>
  <Application>Microsoft Office PowerPoint</Application>
  <PresentationFormat>Egyéni</PresentationFormat>
  <Paragraphs>103</Paragraphs>
  <Slides>15</Slides>
  <Notes>15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17" baseType="lpstr">
      <vt:lpstr>Office-téma</vt:lpstr>
      <vt:lpstr>Egyéni tervezés</vt:lpstr>
      <vt:lpstr>PowerPoint bemutató</vt:lpstr>
      <vt:lpstr>PowerPoint bemutató</vt:lpstr>
      <vt:lpstr>PowerPoint bemutató</vt:lpstr>
      <vt:lpstr>Ipar 4.0 Program lépései</vt:lpstr>
      <vt:lpstr>Ipar 4.0 Mintagyárak</vt:lpstr>
      <vt:lpstr>PowerPoint bemutató</vt:lpstr>
      <vt:lpstr>MiK A LEGNAGYOBB FELADATOK, KIHÍVÁSOK?</vt:lpstr>
      <vt:lpstr>K – költséghatékony gyártás</vt:lpstr>
      <vt:lpstr>Gyártási adatok követése - MES</vt:lpstr>
      <vt:lpstr>Kissorozatú gyártás a szerszámkarbantartásban</vt:lpstr>
      <vt:lpstr>TPM, Prediktív karbantartás</vt:lpstr>
      <vt:lpstr>Energia menedzsment rendszer</vt:lpstr>
      <vt:lpstr>Hol tart az i4 úton a Roto</vt:lpstr>
      <vt:lpstr>A közeljövőben tervezett i4.0 projektek 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Fábián</dc:creator>
  <cp:lastModifiedBy>Kocsis Ernő</cp:lastModifiedBy>
  <cp:revision>219</cp:revision>
  <cp:lastPrinted>2018-03-05T15:55:31Z</cp:lastPrinted>
  <dcterms:created xsi:type="dcterms:W3CDTF">2017-09-28T11:01:10Z</dcterms:created>
  <dcterms:modified xsi:type="dcterms:W3CDTF">2019-03-28T09:17:24Z</dcterms:modified>
</cp:coreProperties>
</file>