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87" r:id="rId2"/>
    <p:sldId id="596" r:id="rId3"/>
    <p:sldId id="597" r:id="rId4"/>
    <p:sldId id="588" r:id="rId5"/>
    <p:sldId id="594" r:id="rId6"/>
  </p:sldIdLst>
  <p:sldSz cx="9144000" cy="6858000" type="screen4x3"/>
  <p:notesSz cx="6858000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LTUnivers 330 BasicLight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n Philosophie" id="{67066BAE-50C8-470F-94AE-933894AA5036}">
          <p14:sldIdLst>
            <p14:sldId id="587"/>
            <p14:sldId id="596"/>
            <p14:sldId id="597"/>
            <p14:sldId id="588"/>
            <p14:sldId id="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48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66"/>
    <a:srgbClr val="CCFF99"/>
    <a:srgbClr val="66FF66"/>
    <a:srgbClr val="66FF33"/>
    <a:srgbClr val="FFFFCC"/>
    <a:srgbClr val="FFFF99"/>
    <a:srgbClr val="FE0009"/>
    <a:srgbClr val="FE0000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86810" autoAdjust="0"/>
  </p:normalViewPr>
  <p:slideViewPr>
    <p:cSldViewPr snapToObjects="1" showGuides="1">
      <p:cViewPr varScale="1">
        <p:scale>
          <a:sx n="86" d="100"/>
          <a:sy n="86" d="100"/>
        </p:scale>
        <p:origin x="1766" y="58"/>
      </p:cViewPr>
      <p:guideLst>
        <p:guide orient="horz" pos="2160"/>
        <p:guide pos="2948"/>
        <p:guide pos="5602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2933" y="-72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O 9000 Forum Info" userId="949a39d5-fdfd-46e1-882a-7c00fccf35eb" providerId="ADAL" clId="{FB1592C7-C7D0-4501-B445-F973FA3461EA}"/>
    <pc:docChg chg="modSld">
      <pc:chgData name="ISO 9000 Forum Info" userId="949a39d5-fdfd-46e1-882a-7c00fccf35eb" providerId="ADAL" clId="{FB1592C7-C7D0-4501-B445-F973FA3461EA}" dt="2022-10-18T20:31:39.485" v="14" actId="20577"/>
      <pc:docMkLst>
        <pc:docMk/>
      </pc:docMkLst>
      <pc:sldChg chg="modSp mod">
        <pc:chgData name="ISO 9000 Forum Info" userId="949a39d5-fdfd-46e1-882a-7c00fccf35eb" providerId="ADAL" clId="{FB1592C7-C7D0-4501-B445-F973FA3461EA}" dt="2022-10-18T20:31:39.485" v="14" actId="20577"/>
        <pc:sldMkLst>
          <pc:docMk/>
          <pc:sldMk cId="4095381882" sldId="588"/>
        </pc:sldMkLst>
        <pc:spChg chg="mod">
          <ac:chgData name="ISO 9000 Forum Info" userId="949a39d5-fdfd-46e1-882a-7c00fccf35eb" providerId="ADAL" clId="{FB1592C7-C7D0-4501-B445-F973FA3461EA}" dt="2022-10-18T20:31:39.485" v="14" actId="20577"/>
          <ac:spMkLst>
            <pc:docMk/>
            <pc:sldMk cId="4095381882" sldId="58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6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t" anchorCtr="0" compatLnSpc="1">
            <a:prstTxWarp prst="textNoShape">
              <a:avLst/>
            </a:prstTxWarp>
          </a:bodyPr>
          <a:lstStyle>
            <a:lvl1pPr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81" y="6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t" anchorCtr="0" compatLnSpc="1">
            <a:prstTxWarp prst="textNoShape">
              <a:avLst/>
            </a:prstTxWarp>
          </a:bodyPr>
          <a:lstStyle>
            <a:lvl1pPr algn="r"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4831134-84A7-4231-8716-3B2723AA9E49}" type="datetime1">
              <a:rPr lang="de-DE"/>
              <a:pPr/>
              <a:t>18.10.2022</a:t>
            </a:fld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376328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b" anchorCtr="0" compatLnSpc="1">
            <a:prstTxWarp prst="textNoShape">
              <a:avLst/>
            </a:prstTxWarp>
          </a:bodyPr>
          <a:lstStyle>
            <a:lvl1pPr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81" y="9376328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b" anchorCtr="0" compatLnSpc="1">
            <a:prstTxWarp prst="textNoShape">
              <a:avLst/>
            </a:prstTxWarp>
          </a:bodyPr>
          <a:lstStyle>
            <a:lvl1pPr algn="r"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F4F6D02-26BD-495E-8E9E-7133044E37C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5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6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t" anchorCtr="0" compatLnSpc="1">
            <a:prstTxWarp prst="textNoShape">
              <a:avLst/>
            </a:prstTxWarp>
          </a:bodyPr>
          <a:lstStyle>
            <a:lvl1pPr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81" y="6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t" anchorCtr="0" compatLnSpc="1">
            <a:prstTxWarp prst="textNoShape">
              <a:avLst/>
            </a:prstTxWarp>
          </a:bodyPr>
          <a:lstStyle>
            <a:lvl1pPr algn="r"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C446F54-9FF5-48E2-9C1F-CD62E7C7AE0F}" type="datetime1">
              <a:rPr lang="de-DE"/>
              <a:pPr/>
              <a:t>18.10.2022</a:t>
            </a:fld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59" y="4690513"/>
            <a:ext cx="5487286" cy="44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9376328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b" anchorCtr="0" compatLnSpc="1">
            <a:prstTxWarp prst="textNoShape">
              <a:avLst/>
            </a:prstTxWarp>
          </a:bodyPr>
          <a:lstStyle>
            <a:lvl1pPr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81" y="9376328"/>
            <a:ext cx="2970618" cy="4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8" tIns="46271" rIns="92538" bIns="46271" numCol="1" anchor="b" anchorCtr="0" compatLnSpc="1">
            <a:prstTxWarp prst="textNoShape">
              <a:avLst/>
            </a:prstTxWarp>
          </a:bodyPr>
          <a:lstStyle>
            <a:lvl1pPr algn="r" defTabSz="926398"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AC620987-2A35-4E3A-9F23-2CB386C69EA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0888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46F54-9FF5-48E2-9C1F-CD62E7C7AE0F}" type="datetime1">
              <a:rPr lang="de-DE" smtClean="0"/>
              <a:pPr/>
              <a:t>18.10.2022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20987-2A35-4E3A-9F23-2CB386C69EA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8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46F54-9FF5-48E2-9C1F-CD62E7C7AE0F}" type="datetime1">
              <a:rPr lang="de-DE" smtClean="0"/>
              <a:pPr/>
              <a:t>18.10.2022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20987-2A35-4E3A-9F23-2CB386C69EA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45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46F54-9FF5-48E2-9C1F-CD62E7C7AE0F}" type="datetime1">
              <a:rPr lang="de-DE" smtClean="0"/>
              <a:pPr/>
              <a:t>18.10.2022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20987-2A35-4E3A-9F23-2CB386C69EA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87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41363"/>
            <a:ext cx="4937125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446F54-9FF5-48E2-9C1F-CD62E7C7AE0F}" type="datetime1">
              <a:rPr lang="de-DE" smtClean="0"/>
              <a:pPr/>
              <a:t>18.10.2022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620987-2A35-4E3A-9F23-2CB386C69EA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87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4400" y="122399"/>
            <a:ext cx="6825888" cy="50400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400">
                <a:solidFill>
                  <a:srgbClr val="FE0009"/>
                </a:solidFill>
                <a:latin typeface="LTUnivers 330 BasicLight" pitchFamily="2" charset="0"/>
                <a:cs typeface="LTUnivers 330 BasicLight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54400" y="539154"/>
            <a:ext cx="6825888" cy="1289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747678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66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399" y="1429198"/>
            <a:ext cx="8338775" cy="4880121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ts val="2400"/>
              </a:lnSpc>
              <a:spcBef>
                <a:spcPts val="500"/>
              </a:spcBef>
              <a:buClr>
                <a:srgbClr val="FE0009"/>
              </a:buClr>
              <a:buFont typeface="Wingdings" pitchFamily="2" charset="2"/>
              <a:buChar char="§"/>
              <a:defRPr sz="2000">
                <a:latin typeface="LTUnivers 330 BasicLight" pitchFamily="2" charset="0"/>
                <a:cs typeface="LTUnivers 330 BasicLight" pitchFamily="2" charset="0"/>
              </a:defRPr>
            </a:lvl1pPr>
            <a:lvl2pPr marL="361950" indent="-180975">
              <a:lnSpc>
                <a:spcPts val="2400"/>
              </a:lnSpc>
              <a:spcBef>
                <a:spcPts val="500"/>
              </a:spcBef>
              <a:buFont typeface="Symbol" pitchFamily="18" charset="2"/>
              <a:buChar char="-"/>
              <a:defRPr sz="2000">
                <a:latin typeface="LTUnivers 330 BasicLight" pitchFamily="2" charset="0"/>
                <a:cs typeface="LTUnivers 330 BasicLight" pitchFamily="2" charset="0"/>
              </a:defRPr>
            </a:lvl2pPr>
            <a:lvl3pPr marL="542925" indent="-180975">
              <a:lnSpc>
                <a:spcPts val="2400"/>
              </a:lnSpc>
              <a:spcBef>
                <a:spcPts val="500"/>
              </a:spcBef>
              <a:buFont typeface="Symbol" pitchFamily="18" charset="2"/>
              <a:buChar char="-"/>
              <a:defRPr sz="2000">
                <a:latin typeface="LTUnivers 330 BasicLight" pitchFamily="2" charset="0"/>
                <a:cs typeface="LTUnivers 330 BasicLight" pitchFamily="2" charset="0"/>
              </a:defRPr>
            </a:lvl3pPr>
            <a:lvl4pPr>
              <a:lnSpc>
                <a:spcPts val="2400"/>
              </a:lnSpc>
              <a:defRPr sz="2000">
                <a:latin typeface="LTUnivers 330 BasicLight" pitchFamily="2" charset="0"/>
                <a:cs typeface="LTUnivers 330 BasicLight" pitchFamily="2" charset="0"/>
              </a:defRPr>
            </a:lvl4pPr>
            <a:lvl5pPr>
              <a:lnSpc>
                <a:spcPts val="2400"/>
              </a:lnSpc>
              <a:defRPr sz="2000">
                <a:latin typeface="LTUnivers 330 BasicLight" pitchFamily="2" charset="0"/>
                <a:cs typeface="LTUnivers 330 BasicLight" pitchFamily="2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0"/>
          </p:nvPr>
        </p:nvSpPr>
        <p:spPr>
          <a:xfrm>
            <a:off x="554400" y="539155"/>
            <a:ext cx="6825888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747678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554400" y="122399"/>
            <a:ext cx="6825888" cy="50400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400">
                <a:solidFill>
                  <a:srgbClr val="FE0009"/>
                </a:solidFill>
                <a:latin typeface="LTUnivers 330 BasicLight" pitchFamily="2" charset="0"/>
                <a:cs typeface="LTUnivers 330 BasicLight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0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399" y="1429198"/>
            <a:ext cx="8338775" cy="4880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500"/>
              </a:spcBef>
              <a:buClr>
                <a:srgbClr val="FE0009"/>
              </a:buClr>
              <a:buFont typeface="Wingdings" pitchFamily="2" charset="2"/>
              <a:buNone/>
              <a:defRPr sz="2000" b="1">
                <a:latin typeface="LTUnivers 330 BasicLight" pitchFamily="2" charset="0"/>
                <a:cs typeface="LTUnivers 330 BasicLight" pitchFamily="2" charset="0"/>
              </a:defRPr>
            </a:lvl1pPr>
            <a:lvl2pPr marL="180975" indent="0">
              <a:lnSpc>
                <a:spcPts val="2400"/>
              </a:lnSpc>
              <a:spcBef>
                <a:spcPts val="500"/>
              </a:spcBef>
              <a:buFont typeface="Symbol" pitchFamily="18" charset="2"/>
              <a:buNone/>
              <a:defRPr sz="2000">
                <a:latin typeface="LTUnivers 330 BasicLight" pitchFamily="2" charset="0"/>
                <a:cs typeface="LTUnivers 330 BasicLight" pitchFamily="2" charset="0"/>
              </a:defRPr>
            </a:lvl2pPr>
            <a:lvl3pPr marL="542925" indent="-180975">
              <a:lnSpc>
                <a:spcPts val="2400"/>
              </a:lnSpc>
              <a:spcBef>
                <a:spcPts val="500"/>
              </a:spcBef>
              <a:buFont typeface="Symbol" pitchFamily="18" charset="2"/>
              <a:buChar char="-"/>
              <a:defRPr sz="2000">
                <a:latin typeface="LTUnivers 330 BasicLight" pitchFamily="2" charset="0"/>
                <a:cs typeface="LTUnivers 330 BasicLight" pitchFamily="2" charset="0"/>
              </a:defRPr>
            </a:lvl3pPr>
            <a:lvl4pPr>
              <a:lnSpc>
                <a:spcPts val="2400"/>
              </a:lnSpc>
              <a:defRPr sz="2000">
                <a:latin typeface="LTUnivers 330 BasicLight" pitchFamily="2" charset="0"/>
                <a:cs typeface="LTUnivers 330 BasicLight" pitchFamily="2" charset="0"/>
              </a:defRPr>
            </a:lvl4pPr>
            <a:lvl5pPr>
              <a:lnSpc>
                <a:spcPts val="2400"/>
              </a:lnSpc>
              <a:defRPr sz="2000">
                <a:latin typeface="LTUnivers 330 BasicLight" pitchFamily="2" charset="0"/>
                <a:cs typeface="LTUnivers 330 BasicLight" pitchFamily="2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0"/>
          </p:nvPr>
        </p:nvSpPr>
        <p:spPr>
          <a:xfrm>
            <a:off x="554400" y="539155"/>
            <a:ext cx="6825888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747678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554400" y="122399"/>
            <a:ext cx="6825888" cy="50400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400">
                <a:solidFill>
                  <a:srgbClr val="FE0009"/>
                </a:solidFill>
                <a:latin typeface="LTUnivers 330 BasicLight" pitchFamily="2" charset="0"/>
                <a:cs typeface="LTUnivers 330 BasicLight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4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554400" y="539155"/>
            <a:ext cx="6825888" cy="913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747678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54400" y="122399"/>
            <a:ext cx="6825888" cy="50400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400">
                <a:solidFill>
                  <a:srgbClr val="FE0009"/>
                </a:solidFill>
                <a:latin typeface="LTUnivers 330 BasicLight" pitchFamily="2" charset="0"/>
                <a:cs typeface="LTUnivers 330 BasicLight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31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4400" y="1429199"/>
            <a:ext cx="4038600" cy="4881600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ts val="24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latin typeface="LTUnivers 330 BasicLight" pitchFamily="2" charset="0"/>
                <a:cs typeface="LTUnivers 330 BasicLight" pitchFamily="2" charset="0"/>
              </a:defRPr>
            </a:lvl1pPr>
            <a:lvl2pPr marL="355600" indent="-177800">
              <a:lnSpc>
                <a:spcPts val="2400"/>
              </a:lnSpc>
              <a:spcBef>
                <a:spcPts val="500"/>
              </a:spcBef>
              <a:buFont typeface="Symbol" pitchFamily="18" charset="2"/>
              <a:buChar char="-"/>
              <a:defRPr sz="2000">
                <a:latin typeface="LTUnivers 330 BasicLight" pitchFamily="2" charset="0"/>
                <a:cs typeface="LTUnivers 330 BasicLight" pitchFamily="2" charset="0"/>
              </a:defRPr>
            </a:lvl2pPr>
            <a:lvl3pPr marL="533400" indent="-177800">
              <a:lnSpc>
                <a:spcPts val="2400"/>
              </a:lnSpc>
              <a:spcBef>
                <a:spcPts val="500"/>
              </a:spcBef>
              <a:buFont typeface="Symbol" pitchFamily="18" charset="2"/>
              <a:buChar char="-"/>
              <a:tabLst/>
              <a:defRPr sz="2000">
                <a:latin typeface="LTUnivers 330 BasicLight" pitchFamily="2" charset="0"/>
                <a:cs typeface="LTUnivers 330 BasicLight" pitchFamily="2" charset="0"/>
              </a:defRPr>
            </a:lvl3pPr>
            <a:lvl4pPr>
              <a:defRPr sz="1800">
                <a:latin typeface="LTUnivers 330 BasicLight" pitchFamily="2" charset="0"/>
                <a:cs typeface="LTUnivers 330 BasicLight" pitchFamily="2" charset="0"/>
              </a:defRPr>
            </a:lvl4pPr>
            <a:lvl5pPr>
              <a:defRPr sz="1800">
                <a:latin typeface="LTUnivers 330 BasicLight" pitchFamily="2" charset="0"/>
                <a:cs typeface="LTUnivers 330 BasicLigh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0"/>
          </p:nvPr>
        </p:nvSpPr>
        <p:spPr>
          <a:xfrm>
            <a:off x="554400" y="539155"/>
            <a:ext cx="6825888" cy="913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747678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54400" y="122399"/>
            <a:ext cx="6825888" cy="50400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400">
                <a:solidFill>
                  <a:srgbClr val="FE0009"/>
                </a:solidFill>
                <a:latin typeface="LTUnivers 330 BasicLight" pitchFamily="2" charset="0"/>
                <a:cs typeface="LTUnivers 330 BasicLight" pitchFamily="2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4679950" y="1428750"/>
            <a:ext cx="4213225" cy="488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LTUnivers 330 BasicLight" pitchFamily="2" charset="0"/>
                <a:cs typeface="LTUnivers 330 BasicLight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08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400" y="1429200"/>
            <a:ext cx="8229600" cy="4525963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ts val="3200"/>
              </a:lnSpc>
              <a:spcBef>
                <a:spcPts val="0"/>
              </a:spcBef>
              <a:buClr>
                <a:srgbClr val="FE000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447675" indent="-190500">
              <a:lnSpc>
                <a:spcPts val="2400"/>
              </a:lnSpc>
              <a:buClr>
                <a:srgbClr val="FE000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TUnivers 330 BasicLight" pitchFamily="2" charset="0"/>
                <a:cs typeface="LTUnivers 330 BasicLight" pitchFamily="2" charset="0"/>
              </a:defRPr>
            </a:lvl2pPr>
            <a:lvl3pPr marL="628650" indent="-180975">
              <a:lnSpc>
                <a:spcPts val="2400"/>
              </a:lnSpc>
              <a:buClr>
                <a:srgbClr val="FE000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LTUnivers 330 BasicLight" pitchFamily="2" charset="0"/>
                <a:cs typeface="LTUnivers 330 BasicLight" pitchFamily="2" charset="0"/>
              </a:defRPr>
            </a:lvl3pPr>
            <a:lvl4pPr>
              <a:lnSpc>
                <a:spcPts val="2400"/>
              </a:lnSpc>
              <a:defRPr sz="2000">
                <a:latin typeface="LTUnivers 330 BasicLight" pitchFamily="2" charset="0"/>
                <a:cs typeface="LTUnivers 330 BasicLight" pitchFamily="2" charset="0"/>
              </a:defRPr>
            </a:lvl4pPr>
            <a:lvl5pPr>
              <a:lnSpc>
                <a:spcPts val="2400"/>
              </a:lnSpc>
              <a:defRPr sz="2000">
                <a:latin typeface="LTUnivers 330 BasicLight" pitchFamily="2" charset="0"/>
                <a:cs typeface="LTUnivers 330 BasicLight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4400" y="122400"/>
            <a:ext cx="8229600" cy="114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E0009"/>
                </a:solidFill>
                <a:latin typeface="LTUnivers 330 BasicLight" pitchFamily="2" charset="0"/>
                <a:cs typeface="LTUnivers 330 BasicLight" pitchFamily="2" charset="0"/>
              </a:defRPr>
            </a:lvl1pPr>
            <a:lvl2pPr marL="0" indent="0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747678"/>
                </a:solidFill>
                <a:latin typeface="LTUnivers 330 BasicLight" pitchFamily="2" charset="0"/>
                <a:cs typeface="LTUnivers 330 BasicLight" pitchFamily="2" charset="0"/>
              </a:defRPr>
            </a:lvl2pPr>
            <a:lvl3pPr>
              <a:lnSpc>
                <a:spcPts val="3200"/>
              </a:lnSpc>
              <a:defRPr sz="2400">
                <a:latin typeface="LTUnivers 330 BasicLight" pitchFamily="2" charset="0"/>
                <a:cs typeface="LTUnivers 330 BasicLight" pitchFamily="2" charset="0"/>
              </a:defRPr>
            </a:lvl3pPr>
            <a:lvl4pPr>
              <a:lnSpc>
                <a:spcPts val="3200"/>
              </a:lnSpc>
              <a:defRPr sz="2400">
                <a:latin typeface="LTUnivers 330 BasicLight" pitchFamily="2" charset="0"/>
                <a:cs typeface="LTUnivers 330 BasicLight" pitchFamily="2" charset="0"/>
              </a:defRPr>
            </a:lvl4pPr>
            <a:lvl5pPr>
              <a:lnSpc>
                <a:spcPts val="3200"/>
              </a:lnSpc>
              <a:defRPr sz="2400">
                <a:latin typeface="LTUnivers 330 BasicLight" pitchFamily="2" charset="0"/>
                <a:cs typeface="LTUnivers 330 BasicLight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99267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850" y="6427788"/>
            <a:ext cx="8820150" cy="457200"/>
          </a:xfrm>
          <a:prstGeom prst="rect">
            <a:avLst/>
          </a:prstGeom>
          <a:solidFill>
            <a:srgbClr val="4D4F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u-HU" sz="1200" b="0" dirty="0">
                <a:solidFill>
                  <a:schemeClr val="bg1"/>
                </a:solidFill>
              </a:rPr>
              <a:t>   ISO</a:t>
            </a:r>
            <a:r>
              <a:rPr lang="hu-HU" sz="1200" b="0" baseline="0" dirty="0">
                <a:solidFill>
                  <a:schemeClr val="bg1"/>
                </a:solidFill>
              </a:rPr>
              <a:t> 9000 Fórum Szakmai nap a Roto Elzett Certa Kft-nél                           Lövő, 2022. november                        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457200" cy="6453188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/>
          <p:cNvSpPr>
            <a:spLocks noChangeAspect="1" noChangeArrowheads="1"/>
          </p:cNvSpPr>
          <p:nvPr/>
        </p:nvSpPr>
        <p:spPr bwMode="auto">
          <a:xfrm>
            <a:off x="0" y="6427788"/>
            <a:ext cx="457200" cy="457200"/>
          </a:xfrm>
          <a:prstGeom prst="rect">
            <a:avLst/>
          </a:prstGeom>
          <a:solidFill>
            <a:srgbClr val="FE00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6781800" y="6510338"/>
            <a:ext cx="2133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9E47AF18-FE99-45E0-915F-5BAB70145E46}" type="slidenum">
              <a:rPr lang="de-DE" sz="1000" smtClean="0">
                <a:solidFill>
                  <a:schemeClr val="bg1"/>
                </a:solidFill>
              </a:rPr>
              <a:t>‹#›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2314228" y="6510338"/>
            <a:ext cx="4706044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068" name="Picture 44" descr="Roto Logo neu"/>
          <p:cNvPicPr>
            <a:picLocks noChangeAspect="1" noChangeArrowheads="1"/>
          </p:cNvPicPr>
          <p:nvPr/>
        </p:nvPicPr>
        <p:blipFill>
          <a:blip r:embed="rId9" cstate="screen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37" y="23167"/>
            <a:ext cx="939999" cy="3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 userDrawn="1"/>
        </p:nvSpPr>
        <p:spPr>
          <a:xfrm>
            <a:off x="457200" y="11789"/>
            <a:ext cx="6825888" cy="504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 kern="0" dirty="0" err="1"/>
              <a:t>Roto</a:t>
            </a:r>
            <a:r>
              <a:rPr lang="de-DE" sz="2800" b="1" kern="0" dirty="0"/>
              <a:t> </a:t>
            </a:r>
            <a:r>
              <a:rPr lang="hu-HU" sz="2800" b="1" kern="0" dirty="0"/>
              <a:t>– Ablak a világra</a:t>
            </a:r>
            <a:endParaRPr lang="de-DE" sz="2800" b="1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  <p:sldLayoutId id="2147483652" r:id="rId6"/>
    <p:sldLayoutId id="2147483657" r:id="rId7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1383" y="484947"/>
            <a:ext cx="3468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Roto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Elzett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Certa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Kft. </a:t>
            </a:r>
            <a:br>
              <a:rPr lang="hu-HU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9461 Lövő, Kossuth L. u. 25.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195736" y="1192833"/>
            <a:ext cx="52613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chemeClr val="bg1">
                    <a:lumMod val="50000"/>
                  </a:schemeClr>
                </a:solidFill>
              </a:rPr>
              <a:t>Üdvözöljük kedves Vendégeinket!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8" y="1628800"/>
            <a:ext cx="86832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5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63481"/>
            <a:ext cx="8676456" cy="541784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004048" y="116632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 84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237284" y="2547657"/>
            <a:ext cx="21602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7" name="Egyenes összekötő nyíllal 16"/>
          <p:cNvCxnSpPr/>
          <p:nvPr/>
        </p:nvCxnSpPr>
        <p:spPr bwMode="auto">
          <a:xfrm>
            <a:off x="2328042" y="963481"/>
            <a:ext cx="947814" cy="18722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zövegdoboz 12"/>
          <p:cNvSpPr txBox="1"/>
          <p:nvPr/>
        </p:nvSpPr>
        <p:spPr>
          <a:xfrm>
            <a:off x="2188761" y="2907697"/>
            <a:ext cx="216024" cy="2462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57200" y="5450375"/>
            <a:ext cx="3620628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hu-HU" sz="1800" b="1" dirty="0">
                <a:solidFill>
                  <a:schemeClr val="tx2"/>
                </a:solidFill>
              </a:rPr>
              <a:t>Sopron felől</a:t>
            </a:r>
            <a:endParaRPr lang="hu-HU" sz="1800" b="1" dirty="0">
              <a:solidFill>
                <a:srgbClr val="66FF33"/>
              </a:solidFill>
            </a:endParaRPr>
          </a:p>
          <a:p>
            <a:r>
              <a:rPr lang="hu-HU" sz="1800" b="1" dirty="0">
                <a:solidFill>
                  <a:srgbClr val="66FF33"/>
                </a:solidFill>
              </a:rPr>
              <a:t>Szombathely vagy Balaton felől</a:t>
            </a:r>
          </a:p>
          <a:p>
            <a:r>
              <a:rPr lang="hu-HU" sz="1800" b="1" dirty="0">
                <a:solidFill>
                  <a:srgbClr val="00B0F0"/>
                </a:solidFill>
              </a:rPr>
              <a:t>Győr vagy Budapest felől</a:t>
            </a:r>
          </a:p>
        </p:txBody>
      </p:sp>
      <p:cxnSp>
        <p:nvCxnSpPr>
          <p:cNvPr id="16" name="Egyenes összekötő nyíllal 15"/>
          <p:cNvCxnSpPr/>
          <p:nvPr/>
        </p:nvCxnSpPr>
        <p:spPr bwMode="auto">
          <a:xfrm flipH="1">
            <a:off x="2555776" y="2907697"/>
            <a:ext cx="720080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Ötszög 6"/>
          <p:cNvSpPr/>
          <p:nvPr/>
        </p:nvSpPr>
        <p:spPr bwMode="auto">
          <a:xfrm rot="5400000">
            <a:off x="2262883" y="1134302"/>
            <a:ext cx="345188" cy="335466"/>
          </a:xfrm>
          <a:prstGeom prst="homePlat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TUnivers 330 BasicLight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70629" y="110749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 84</a:t>
            </a:r>
          </a:p>
        </p:txBody>
      </p:sp>
      <p:sp>
        <p:nvSpPr>
          <p:cNvPr id="25" name="Szabadkézi sokszög 24"/>
          <p:cNvSpPr/>
          <p:nvPr/>
        </p:nvSpPr>
        <p:spPr bwMode="auto">
          <a:xfrm>
            <a:off x="3333052" y="2923051"/>
            <a:ext cx="1765998" cy="3441700"/>
          </a:xfrm>
          <a:custGeom>
            <a:avLst/>
            <a:gdLst>
              <a:gd name="connsiteX0" fmla="*/ 1765998 w 1765998"/>
              <a:gd name="connsiteY0" fmla="*/ 3441700 h 3441700"/>
              <a:gd name="connsiteX1" fmla="*/ 1753298 w 1765998"/>
              <a:gd name="connsiteY1" fmla="*/ 3409950 h 3441700"/>
              <a:gd name="connsiteX2" fmla="*/ 1746948 w 1765998"/>
              <a:gd name="connsiteY2" fmla="*/ 3390900 h 3441700"/>
              <a:gd name="connsiteX3" fmla="*/ 1734248 w 1765998"/>
              <a:gd name="connsiteY3" fmla="*/ 3371850 h 3441700"/>
              <a:gd name="connsiteX4" fmla="*/ 1727898 w 1765998"/>
              <a:gd name="connsiteY4" fmla="*/ 3327400 h 3441700"/>
              <a:gd name="connsiteX5" fmla="*/ 1696148 w 1765998"/>
              <a:gd name="connsiteY5" fmla="*/ 3289300 h 3441700"/>
              <a:gd name="connsiteX6" fmla="*/ 1670748 w 1765998"/>
              <a:gd name="connsiteY6" fmla="*/ 3251200 h 3441700"/>
              <a:gd name="connsiteX7" fmla="*/ 1658048 w 1765998"/>
              <a:gd name="connsiteY7" fmla="*/ 3225800 h 3441700"/>
              <a:gd name="connsiteX8" fmla="*/ 1651698 w 1765998"/>
              <a:gd name="connsiteY8" fmla="*/ 3206750 h 3441700"/>
              <a:gd name="connsiteX9" fmla="*/ 1638998 w 1765998"/>
              <a:gd name="connsiteY9" fmla="*/ 3187700 h 3441700"/>
              <a:gd name="connsiteX10" fmla="*/ 1619948 w 1765998"/>
              <a:gd name="connsiteY10" fmla="*/ 3130550 h 3441700"/>
              <a:gd name="connsiteX11" fmla="*/ 1613598 w 1765998"/>
              <a:gd name="connsiteY11" fmla="*/ 3111500 h 3441700"/>
              <a:gd name="connsiteX12" fmla="*/ 1600898 w 1765998"/>
              <a:gd name="connsiteY12" fmla="*/ 3092450 h 3441700"/>
              <a:gd name="connsiteX13" fmla="*/ 1588198 w 1765998"/>
              <a:gd name="connsiteY13" fmla="*/ 3054350 h 3441700"/>
              <a:gd name="connsiteX14" fmla="*/ 1581848 w 1765998"/>
              <a:gd name="connsiteY14" fmla="*/ 3035300 h 3441700"/>
              <a:gd name="connsiteX15" fmla="*/ 1562798 w 1765998"/>
              <a:gd name="connsiteY15" fmla="*/ 3016250 h 3441700"/>
              <a:gd name="connsiteX16" fmla="*/ 1556448 w 1765998"/>
              <a:gd name="connsiteY16" fmla="*/ 2997200 h 3441700"/>
              <a:gd name="connsiteX17" fmla="*/ 1518348 w 1765998"/>
              <a:gd name="connsiteY17" fmla="*/ 2933700 h 3441700"/>
              <a:gd name="connsiteX18" fmla="*/ 1505648 w 1765998"/>
              <a:gd name="connsiteY18" fmla="*/ 2895600 h 3441700"/>
              <a:gd name="connsiteX19" fmla="*/ 1486598 w 1765998"/>
              <a:gd name="connsiteY19" fmla="*/ 2857500 h 3441700"/>
              <a:gd name="connsiteX20" fmla="*/ 1473898 w 1765998"/>
              <a:gd name="connsiteY20" fmla="*/ 2838450 h 3441700"/>
              <a:gd name="connsiteX21" fmla="*/ 1467548 w 1765998"/>
              <a:gd name="connsiteY21" fmla="*/ 2819400 h 3441700"/>
              <a:gd name="connsiteX22" fmla="*/ 1442148 w 1765998"/>
              <a:gd name="connsiteY22" fmla="*/ 2781300 h 3441700"/>
              <a:gd name="connsiteX23" fmla="*/ 1423098 w 1765998"/>
              <a:gd name="connsiteY23" fmla="*/ 2743200 h 3441700"/>
              <a:gd name="connsiteX24" fmla="*/ 1397698 w 1765998"/>
              <a:gd name="connsiteY24" fmla="*/ 2698750 h 3441700"/>
              <a:gd name="connsiteX25" fmla="*/ 1391348 w 1765998"/>
              <a:gd name="connsiteY25" fmla="*/ 2673350 h 3441700"/>
              <a:gd name="connsiteX26" fmla="*/ 1378648 w 1765998"/>
              <a:gd name="connsiteY26" fmla="*/ 2647950 h 3441700"/>
              <a:gd name="connsiteX27" fmla="*/ 1359598 w 1765998"/>
              <a:gd name="connsiteY27" fmla="*/ 2609850 h 3441700"/>
              <a:gd name="connsiteX28" fmla="*/ 1346898 w 1765998"/>
              <a:gd name="connsiteY28" fmla="*/ 2565400 h 3441700"/>
              <a:gd name="connsiteX29" fmla="*/ 1334198 w 1765998"/>
              <a:gd name="connsiteY29" fmla="*/ 2546350 h 3441700"/>
              <a:gd name="connsiteX30" fmla="*/ 1321498 w 1765998"/>
              <a:gd name="connsiteY30" fmla="*/ 2508250 h 3441700"/>
              <a:gd name="connsiteX31" fmla="*/ 1315148 w 1765998"/>
              <a:gd name="connsiteY31" fmla="*/ 2489200 h 3441700"/>
              <a:gd name="connsiteX32" fmla="*/ 1302448 w 1765998"/>
              <a:gd name="connsiteY32" fmla="*/ 2470150 h 3441700"/>
              <a:gd name="connsiteX33" fmla="*/ 1296098 w 1765998"/>
              <a:gd name="connsiteY33" fmla="*/ 2444750 h 3441700"/>
              <a:gd name="connsiteX34" fmla="*/ 1251648 w 1765998"/>
              <a:gd name="connsiteY34" fmla="*/ 2368550 h 3441700"/>
              <a:gd name="connsiteX35" fmla="*/ 1238948 w 1765998"/>
              <a:gd name="connsiteY35" fmla="*/ 2324100 h 3441700"/>
              <a:gd name="connsiteX36" fmla="*/ 1219898 w 1765998"/>
              <a:gd name="connsiteY36" fmla="*/ 2298700 h 3441700"/>
              <a:gd name="connsiteX37" fmla="*/ 1213548 w 1765998"/>
              <a:gd name="connsiteY37" fmla="*/ 2266950 h 3441700"/>
              <a:gd name="connsiteX38" fmla="*/ 1200848 w 1765998"/>
              <a:gd name="connsiteY38" fmla="*/ 2228850 h 3441700"/>
              <a:gd name="connsiteX39" fmla="*/ 1194498 w 1765998"/>
              <a:gd name="connsiteY39" fmla="*/ 2197100 h 3441700"/>
              <a:gd name="connsiteX40" fmla="*/ 1181798 w 1765998"/>
              <a:gd name="connsiteY40" fmla="*/ 2159000 h 3441700"/>
              <a:gd name="connsiteX41" fmla="*/ 1175448 w 1765998"/>
              <a:gd name="connsiteY41" fmla="*/ 2139950 h 3441700"/>
              <a:gd name="connsiteX42" fmla="*/ 1162748 w 1765998"/>
              <a:gd name="connsiteY42" fmla="*/ 2101850 h 3441700"/>
              <a:gd name="connsiteX43" fmla="*/ 1150048 w 1765998"/>
              <a:gd name="connsiteY43" fmla="*/ 2051050 h 3441700"/>
              <a:gd name="connsiteX44" fmla="*/ 1124648 w 1765998"/>
              <a:gd name="connsiteY44" fmla="*/ 2012950 h 3441700"/>
              <a:gd name="connsiteX45" fmla="*/ 1118298 w 1765998"/>
              <a:gd name="connsiteY45" fmla="*/ 1993900 h 3441700"/>
              <a:gd name="connsiteX46" fmla="*/ 1080198 w 1765998"/>
              <a:gd name="connsiteY46" fmla="*/ 1930400 h 3441700"/>
              <a:gd name="connsiteX47" fmla="*/ 1061148 w 1765998"/>
              <a:gd name="connsiteY47" fmla="*/ 1873250 h 3441700"/>
              <a:gd name="connsiteX48" fmla="*/ 1054798 w 1765998"/>
              <a:gd name="connsiteY48" fmla="*/ 1854200 h 3441700"/>
              <a:gd name="connsiteX49" fmla="*/ 1042098 w 1765998"/>
              <a:gd name="connsiteY49" fmla="*/ 1835150 h 3441700"/>
              <a:gd name="connsiteX50" fmla="*/ 1029398 w 1765998"/>
              <a:gd name="connsiteY50" fmla="*/ 1790700 h 3441700"/>
              <a:gd name="connsiteX51" fmla="*/ 1016698 w 1765998"/>
              <a:gd name="connsiteY51" fmla="*/ 1752600 h 3441700"/>
              <a:gd name="connsiteX52" fmla="*/ 1010348 w 1765998"/>
              <a:gd name="connsiteY52" fmla="*/ 1733550 h 3441700"/>
              <a:gd name="connsiteX53" fmla="*/ 991298 w 1765998"/>
              <a:gd name="connsiteY53" fmla="*/ 1663700 h 3441700"/>
              <a:gd name="connsiteX54" fmla="*/ 978598 w 1765998"/>
              <a:gd name="connsiteY54" fmla="*/ 1638300 h 3441700"/>
              <a:gd name="connsiteX55" fmla="*/ 972248 w 1765998"/>
              <a:gd name="connsiteY55" fmla="*/ 1619250 h 3441700"/>
              <a:gd name="connsiteX56" fmla="*/ 953198 w 1765998"/>
              <a:gd name="connsiteY56" fmla="*/ 1600200 h 3441700"/>
              <a:gd name="connsiteX57" fmla="*/ 934148 w 1765998"/>
              <a:gd name="connsiteY57" fmla="*/ 1562100 h 3441700"/>
              <a:gd name="connsiteX58" fmla="*/ 915098 w 1765998"/>
              <a:gd name="connsiteY58" fmla="*/ 1498600 h 3441700"/>
              <a:gd name="connsiteX59" fmla="*/ 896048 w 1765998"/>
              <a:gd name="connsiteY59" fmla="*/ 1454150 h 3441700"/>
              <a:gd name="connsiteX60" fmla="*/ 889698 w 1765998"/>
              <a:gd name="connsiteY60" fmla="*/ 1428750 h 3441700"/>
              <a:gd name="connsiteX61" fmla="*/ 883348 w 1765998"/>
              <a:gd name="connsiteY61" fmla="*/ 1409700 h 3441700"/>
              <a:gd name="connsiteX62" fmla="*/ 876998 w 1765998"/>
              <a:gd name="connsiteY62" fmla="*/ 1384300 h 3441700"/>
              <a:gd name="connsiteX63" fmla="*/ 870648 w 1765998"/>
              <a:gd name="connsiteY63" fmla="*/ 1365250 h 3441700"/>
              <a:gd name="connsiteX64" fmla="*/ 851598 w 1765998"/>
              <a:gd name="connsiteY64" fmla="*/ 1339850 h 3441700"/>
              <a:gd name="connsiteX65" fmla="*/ 838898 w 1765998"/>
              <a:gd name="connsiteY65" fmla="*/ 1320800 h 3441700"/>
              <a:gd name="connsiteX66" fmla="*/ 826198 w 1765998"/>
              <a:gd name="connsiteY66" fmla="*/ 1282700 h 3441700"/>
              <a:gd name="connsiteX67" fmla="*/ 800798 w 1765998"/>
              <a:gd name="connsiteY67" fmla="*/ 1244600 h 3441700"/>
              <a:gd name="connsiteX68" fmla="*/ 788098 w 1765998"/>
              <a:gd name="connsiteY68" fmla="*/ 1225550 h 3441700"/>
              <a:gd name="connsiteX69" fmla="*/ 769048 w 1765998"/>
              <a:gd name="connsiteY69" fmla="*/ 1181100 h 3441700"/>
              <a:gd name="connsiteX70" fmla="*/ 762698 w 1765998"/>
              <a:gd name="connsiteY70" fmla="*/ 1162050 h 3441700"/>
              <a:gd name="connsiteX71" fmla="*/ 749998 w 1765998"/>
              <a:gd name="connsiteY71" fmla="*/ 1143000 h 3441700"/>
              <a:gd name="connsiteX72" fmla="*/ 737298 w 1765998"/>
              <a:gd name="connsiteY72" fmla="*/ 1104900 h 3441700"/>
              <a:gd name="connsiteX73" fmla="*/ 699198 w 1765998"/>
              <a:gd name="connsiteY73" fmla="*/ 1047750 h 3441700"/>
              <a:gd name="connsiteX74" fmla="*/ 686498 w 1765998"/>
              <a:gd name="connsiteY74" fmla="*/ 1028700 h 3441700"/>
              <a:gd name="connsiteX75" fmla="*/ 654748 w 1765998"/>
              <a:gd name="connsiteY75" fmla="*/ 990600 h 3441700"/>
              <a:gd name="connsiteX76" fmla="*/ 648398 w 1765998"/>
              <a:gd name="connsiteY76" fmla="*/ 971550 h 3441700"/>
              <a:gd name="connsiteX77" fmla="*/ 635698 w 1765998"/>
              <a:gd name="connsiteY77" fmla="*/ 952500 h 3441700"/>
              <a:gd name="connsiteX78" fmla="*/ 629348 w 1765998"/>
              <a:gd name="connsiteY78" fmla="*/ 933450 h 3441700"/>
              <a:gd name="connsiteX79" fmla="*/ 616648 w 1765998"/>
              <a:gd name="connsiteY79" fmla="*/ 914400 h 3441700"/>
              <a:gd name="connsiteX80" fmla="*/ 610298 w 1765998"/>
              <a:gd name="connsiteY80" fmla="*/ 895350 h 3441700"/>
              <a:gd name="connsiteX81" fmla="*/ 597598 w 1765998"/>
              <a:gd name="connsiteY81" fmla="*/ 869950 h 3441700"/>
              <a:gd name="connsiteX82" fmla="*/ 584898 w 1765998"/>
              <a:gd name="connsiteY82" fmla="*/ 850900 h 3441700"/>
              <a:gd name="connsiteX83" fmla="*/ 559498 w 1765998"/>
              <a:gd name="connsiteY83" fmla="*/ 806450 h 3441700"/>
              <a:gd name="connsiteX84" fmla="*/ 553148 w 1765998"/>
              <a:gd name="connsiteY84" fmla="*/ 787400 h 3441700"/>
              <a:gd name="connsiteX85" fmla="*/ 527748 w 1765998"/>
              <a:gd name="connsiteY85" fmla="*/ 749300 h 3441700"/>
              <a:gd name="connsiteX86" fmla="*/ 502348 w 1765998"/>
              <a:gd name="connsiteY86" fmla="*/ 711200 h 3441700"/>
              <a:gd name="connsiteX87" fmla="*/ 495998 w 1765998"/>
              <a:gd name="connsiteY87" fmla="*/ 692150 h 3441700"/>
              <a:gd name="connsiteX88" fmla="*/ 432498 w 1765998"/>
              <a:gd name="connsiteY88" fmla="*/ 641350 h 3441700"/>
              <a:gd name="connsiteX89" fmla="*/ 419798 w 1765998"/>
              <a:gd name="connsiteY89" fmla="*/ 622300 h 3441700"/>
              <a:gd name="connsiteX90" fmla="*/ 394398 w 1765998"/>
              <a:gd name="connsiteY90" fmla="*/ 609600 h 3441700"/>
              <a:gd name="connsiteX91" fmla="*/ 362648 w 1765998"/>
              <a:gd name="connsiteY91" fmla="*/ 584200 h 3441700"/>
              <a:gd name="connsiteX92" fmla="*/ 330898 w 1765998"/>
              <a:gd name="connsiteY92" fmla="*/ 539750 h 3441700"/>
              <a:gd name="connsiteX93" fmla="*/ 311848 w 1765998"/>
              <a:gd name="connsiteY93" fmla="*/ 520700 h 3441700"/>
              <a:gd name="connsiteX94" fmla="*/ 305498 w 1765998"/>
              <a:gd name="connsiteY94" fmla="*/ 501650 h 3441700"/>
              <a:gd name="connsiteX95" fmla="*/ 267398 w 1765998"/>
              <a:gd name="connsiteY95" fmla="*/ 457200 h 3441700"/>
              <a:gd name="connsiteX96" fmla="*/ 241998 w 1765998"/>
              <a:gd name="connsiteY96" fmla="*/ 419100 h 3441700"/>
              <a:gd name="connsiteX97" fmla="*/ 203898 w 1765998"/>
              <a:gd name="connsiteY97" fmla="*/ 361950 h 3441700"/>
              <a:gd name="connsiteX98" fmla="*/ 191198 w 1765998"/>
              <a:gd name="connsiteY98" fmla="*/ 342900 h 3441700"/>
              <a:gd name="connsiteX99" fmla="*/ 178498 w 1765998"/>
              <a:gd name="connsiteY99" fmla="*/ 323850 h 3441700"/>
              <a:gd name="connsiteX100" fmla="*/ 172148 w 1765998"/>
              <a:gd name="connsiteY100" fmla="*/ 304800 h 3441700"/>
              <a:gd name="connsiteX101" fmla="*/ 153098 w 1765998"/>
              <a:gd name="connsiteY101" fmla="*/ 285750 h 3441700"/>
              <a:gd name="connsiteX102" fmla="*/ 140398 w 1765998"/>
              <a:gd name="connsiteY102" fmla="*/ 260350 h 3441700"/>
              <a:gd name="connsiteX103" fmla="*/ 121348 w 1765998"/>
              <a:gd name="connsiteY103" fmla="*/ 241300 h 3441700"/>
              <a:gd name="connsiteX104" fmla="*/ 89598 w 1765998"/>
              <a:gd name="connsiteY104" fmla="*/ 171450 h 3441700"/>
              <a:gd name="connsiteX105" fmla="*/ 89598 w 1765998"/>
              <a:gd name="connsiteY105" fmla="*/ 171450 h 3441700"/>
              <a:gd name="connsiteX106" fmla="*/ 64198 w 1765998"/>
              <a:gd name="connsiteY106" fmla="*/ 133350 h 3441700"/>
              <a:gd name="connsiteX107" fmla="*/ 51498 w 1765998"/>
              <a:gd name="connsiteY107" fmla="*/ 95250 h 3441700"/>
              <a:gd name="connsiteX108" fmla="*/ 38798 w 1765998"/>
              <a:gd name="connsiteY108" fmla="*/ 76200 h 3441700"/>
              <a:gd name="connsiteX109" fmla="*/ 32448 w 1765998"/>
              <a:gd name="connsiteY109" fmla="*/ 57150 h 3441700"/>
              <a:gd name="connsiteX110" fmla="*/ 698 w 1765998"/>
              <a:gd name="connsiteY110" fmla="*/ 12700 h 3441700"/>
              <a:gd name="connsiteX111" fmla="*/ 698 w 1765998"/>
              <a:gd name="connsiteY111" fmla="*/ 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65998" h="3441700">
                <a:moveTo>
                  <a:pt x="1765998" y="3441700"/>
                </a:moveTo>
                <a:cubicBezTo>
                  <a:pt x="1761765" y="3431117"/>
                  <a:pt x="1757300" y="3420623"/>
                  <a:pt x="1753298" y="3409950"/>
                </a:cubicBezTo>
                <a:cubicBezTo>
                  <a:pt x="1750948" y="3403683"/>
                  <a:pt x="1749941" y="3396887"/>
                  <a:pt x="1746948" y="3390900"/>
                </a:cubicBezTo>
                <a:cubicBezTo>
                  <a:pt x="1743535" y="3384074"/>
                  <a:pt x="1738481" y="3378200"/>
                  <a:pt x="1734248" y="3371850"/>
                </a:cubicBezTo>
                <a:cubicBezTo>
                  <a:pt x="1732131" y="3357033"/>
                  <a:pt x="1732199" y="3341736"/>
                  <a:pt x="1727898" y="3327400"/>
                </a:cubicBezTo>
                <a:cubicBezTo>
                  <a:pt x="1723149" y="3311569"/>
                  <a:pt x="1705377" y="3301166"/>
                  <a:pt x="1696148" y="3289300"/>
                </a:cubicBezTo>
                <a:cubicBezTo>
                  <a:pt x="1686777" y="3277252"/>
                  <a:pt x="1677574" y="3264852"/>
                  <a:pt x="1670748" y="3251200"/>
                </a:cubicBezTo>
                <a:cubicBezTo>
                  <a:pt x="1666515" y="3242733"/>
                  <a:pt x="1661777" y="3234501"/>
                  <a:pt x="1658048" y="3225800"/>
                </a:cubicBezTo>
                <a:cubicBezTo>
                  <a:pt x="1655411" y="3219648"/>
                  <a:pt x="1654691" y="3212737"/>
                  <a:pt x="1651698" y="3206750"/>
                </a:cubicBezTo>
                <a:cubicBezTo>
                  <a:pt x="1648285" y="3199924"/>
                  <a:pt x="1642098" y="3194674"/>
                  <a:pt x="1638998" y="3187700"/>
                </a:cubicBezTo>
                <a:lnTo>
                  <a:pt x="1619948" y="3130550"/>
                </a:lnTo>
                <a:cubicBezTo>
                  <a:pt x="1617831" y="3124200"/>
                  <a:pt x="1617311" y="3117069"/>
                  <a:pt x="1613598" y="3111500"/>
                </a:cubicBezTo>
                <a:cubicBezTo>
                  <a:pt x="1609365" y="3105150"/>
                  <a:pt x="1603998" y="3099424"/>
                  <a:pt x="1600898" y="3092450"/>
                </a:cubicBezTo>
                <a:cubicBezTo>
                  <a:pt x="1595461" y="3080217"/>
                  <a:pt x="1592431" y="3067050"/>
                  <a:pt x="1588198" y="3054350"/>
                </a:cubicBezTo>
                <a:cubicBezTo>
                  <a:pt x="1586081" y="3048000"/>
                  <a:pt x="1586581" y="3040033"/>
                  <a:pt x="1581848" y="3035300"/>
                </a:cubicBezTo>
                <a:lnTo>
                  <a:pt x="1562798" y="3016250"/>
                </a:lnTo>
                <a:cubicBezTo>
                  <a:pt x="1560681" y="3009900"/>
                  <a:pt x="1559699" y="3003051"/>
                  <a:pt x="1556448" y="2997200"/>
                </a:cubicBezTo>
                <a:cubicBezTo>
                  <a:pt x="1535150" y="2958864"/>
                  <a:pt x="1532074" y="2968014"/>
                  <a:pt x="1518348" y="2933700"/>
                </a:cubicBezTo>
                <a:cubicBezTo>
                  <a:pt x="1513376" y="2921271"/>
                  <a:pt x="1513074" y="2906739"/>
                  <a:pt x="1505648" y="2895600"/>
                </a:cubicBezTo>
                <a:cubicBezTo>
                  <a:pt x="1469252" y="2841005"/>
                  <a:pt x="1512888" y="2910080"/>
                  <a:pt x="1486598" y="2857500"/>
                </a:cubicBezTo>
                <a:cubicBezTo>
                  <a:pt x="1483185" y="2850674"/>
                  <a:pt x="1477311" y="2845276"/>
                  <a:pt x="1473898" y="2838450"/>
                </a:cubicBezTo>
                <a:cubicBezTo>
                  <a:pt x="1470905" y="2832463"/>
                  <a:pt x="1470799" y="2825251"/>
                  <a:pt x="1467548" y="2819400"/>
                </a:cubicBezTo>
                <a:cubicBezTo>
                  <a:pt x="1460135" y="2806057"/>
                  <a:pt x="1446975" y="2795780"/>
                  <a:pt x="1442148" y="2781300"/>
                </a:cubicBezTo>
                <a:cubicBezTo>
                  <a:pt x="1433385" y="2755010"/>
                  <a:pt x="1439511" y="2767819"/>
                  <a:pt x="1423098" y="2743200"/>
                </a:cubicBezTo>
                <a:cubicBezTo>
                  <a:pt x="1406400" y="2676407"/>
                  <a:pt x="1431326" y="2757599"/>
                  <a:pt x="1397698" y="2698750"/>
                </a:cubicBezTo>
                <a:cubicBezTo>
                  <a:pt x="1393368" y="2691173"/>
                  <a:pt x="1394412" y="2681522"/>
                  <a:pt x="1391348" y="2673350"/>
                </a:cubicBezTo>
                <a:cubicBezTo>
                  <a:pt x="1388024" y="2664487"/>
                  <a:pt x="1382377" y="2656651"/>
                  <a:pt x="1378648" y="2647950"/>
                </a:cubicBezTo>
                <a:cubicBezTo>
                  <a:pt x="1362874" y="2611144"/>
                  <a:pt x="1384004" y="2646459"/>
                  <a:pt x="1359598" y="2609850"/>
                </a:cubicBezTo>
                <a:cubicBezTo>
                  <a:pt x="1357563" y="2601712"/>
                  <a:pt x="1351453" y="2574510"/>
                  <a:pt x="1346898" y="2565400"/>
                </a:cubicBezTo>
                <a:cubicBezTo>
                  <a:pt x="1343485" y="2558574"/>
                  <a:pt x="1337298" y="2553324"/>
                  <a:pt x="1334198" y="2546350"/>
                </a:cubicBezTo>
                <a:cubicBezTo>
                  <a:pt x="1328761" y="2534117"/>
                  <a:pt x="1325731" y="2520950"/>
                  <a:pt x="1321498" y="2508250"/>
                </a:cubicBezTo>
                <a:cubicBezTo>
                  <a:pt x="1319381" y="2501900"/>
                  <a:pt x="1318861" y="2494769"/>
                  <a:pt x="1315148" y="2489200"/>
                </a:cubicBezTo>
                <a:lnTo>
                  <a:pt x="1302448" y="2470150"/>
                </a:lnTo>
                <a:cubicBezTo>
                  <a:pt x="1300331" y="2461683"/>
                  <a:pt x="1299455" y="2452806"/>
                  <a:pt x="1296098" y="2444750"/>
                </a:cubicBezTo>
                <a:cubicBezTo>
                  <a:pt x="1277265" y="2399550"/>
                  <a:pt x="1275740" y="2400673"/>
                  <a:pt x="1251648" y="2368550"/>
                </a:cubicBezTo>
                <a:cubicBezTo>
                  <a:pt x="1250273" y="2363051"/>
                  <a:pt x="1242997" y="2331185"/>
                  <a:pt x="1238948" y="2324100"/>
                </a:cubicBezTo>
                <a:cubicBezTo>
                  <a:pt x="1233697" y="2314911"/>
                  <a:pt x="1226248" y="2307167"/>
                  <a:pt x="1219898" y="2298700"/>
                </a:cubicBezTo>
                <a:cubicBezTo>
                  <a:pt x="1217781" y="2288117"/>
                  <a:pt x="1216388" y="2277363"/>
                  <a:pt x="1213548" y="2266950"/>
                </a:cubicBezTo>
                <a:cubicBezTo>
                  <a:pt x="1210026" y="2254035"/>
                  <a:pt x="1203473" y="2241977"/>
                  <a:pt x="1200848" y="2228850"/>
                </a:cubicBezTo>
                <a:cubicBezTo>
                  <a:pt x="1198731" y="2218267"/>
                  <a:pt x="1197338" y="2207513"/>
                  <a:pt x="1194498" y="2197100"/>
                </a:cubicBezTo>
                <a:cubicBezTo>
                  <a:pt x="1190976" y="2184185"/>
                  <a:pt x="1186031" y="2171700"/>
                  <a:pt x="1181798" y="2159000"/>
                </a:cubicBezTo>
                <a:lnTo>
                  <a:pt x="1175448" y="2139950"/>
                </a:lnTo>
                <a:cubicBezTo>
                  <a:pt x="1171215" y="2127250"/>
                  <a:pt x="1165995" y="2114837"/>
                  <a:pt x="1162748" y="2101850"/>
                </a:cubicBezTo>
                <a:cubicBezTo>
                  <a:pt x="1158515" y="2084917"/>
                  <a:pt x="1159730" y="2065573"/>
                  <a:pt x="1150048" y="2051050"/>
                </a:cubicBezTo>
                <a:cubicBezTo>
                  <a:pt x="1141581" y="2038350"/>
                  <a:pt x="1129475" y="2027430"/>
                  <a:pt x="1124648" y="2012950"/>
                </a:cubicBezTo>
                <a:cubicBezTo>
                  <a:pt x="1122531" y="2006600"/>
                  <a:pt x="1121549" y="1999751"/>
                  <a:pt x="1118298" y="1993900"/>
                </a:cubicBezTo>
                <a:cubicBezTo>
                  <a:pt x="1097000" y="1955564"/>
                  <a:pt x="1093924" y="1964714"/>
                  <a:pt x="1080198" y="1930400"/>
                </a:cubicBezTo>
                <a:lnTo>
                  <a:pt x="1061148" y="1873250"/>
                </a:lnTo>
                <a:cubicBezTo>
                  <a:pt x="1059031" y="1866900"/>
                  <a:pt x="1058511" y="1859769"/>
                  <a:pt x="1054798" y="1854200"/>
                </a:cubicBezTo>
                <a:cubicBezTo>
                  <a:pt x="1050565" y="1847850"/>
                  <a:pt x="1045511" y="1841976"/>
                  <a:pt x="1042098" y="1835150"/>
                </a:cubicBezTo>
                <a:cubicBezTo>
                  <a:pt x="1036763" y="1824480"/>
                  <a:pt x="1032450" y="1800873"/>
                  <a:pt x="1029398" y="1790700"/>
                </a:cubicBezTo>
                <a:cubicBezTo>
                  <a:pt x="1025551" y="1777878"/>
                  <a:pt x="1020931" y="1765300"/>
                  <a:pt x="1016698" y="1752600"/>
                </a:cubicBezTo>
                <a:cubicBezTo>
                  <a:pt x="1014581" y="1746250"/>
                  <a:pt x="1011661" y="1740114"/>
                  <a:pt x="1010348" y="1733550"/>
                </a:cubicBezTo>
                <a:cubicBezTo>
                  <a:pt x="1005703" y="1710324"/>
                  <a:pt x="1002040" y="1685184"/>
                  <a:pt x="991298" y="1663700"/>
                </a:cubicBezTo>
                <a:cubicBezTo>
                  <a:pt x="987065" y="1655233"/>
                  <a:pt x="982327" y="1647001"/>
                  <a:pt x="978598" y="1638300"/>
                </a:cubicBezTo>
                <a:cubicBezTo>
                  <a:pt x="975961" y="1632148"/>
                  <a:pt x="975961" y="1624819"/>
                  <a:pt x="972248" y="1619250"/>
                </a:cubicBezTo>
                <a:cubicBezTo>
                  <a:pt x="967267" y="1611778"/>
                  <a:pt x="959548" y="1606550"/>
                  <a:pt x="953198" y="1600200"/>
                </a:cubicBezTo>
                <a:cubicBezTo>
                  <a:pt x="930040" y="1530725"/>
                  <a:pt x="966974" y="1635958"/>
                  <a:pt x="934148" y="1562100"/>
                </a:cubicBezTo>
                <a:cubicBezTo>
                  <a:pt x="922076" y="1534937"/>
                  <a:pt x="922486" y="1524459"/>
                  <a:pt x="915098" y="1498600"/>
                </a:cubicBezTo>
                <a:cubicBezTo>
                  <a:pt x="902483" y="1454448"/>
                  <a:pt x="916368" y="1508337"/>
                  <a:pt x="896048" y="1454150"/>
                </a:cubicBezTo>
                <a:cubicBezTo>
                  <a:pt x="892984" y="1445978"/>
                  <a:pt x="892096" y="1437141"/>
                  <a:pt x="889698" y="1428750"/>
                </a:cubicBezTo>
                <a:cubicBezTo>
                  <a:pt x="887859" y="1422314"/>
                  <a:pt x="885187" y="1416136"/>
                  <a:pt x="883348" y="1409700"/>
                </a:cubicBezTo>
                <a:cubicBezTo>
                  <a:pt x="880950" y="1401309"/>
                  <a:pt x="879396" y="1392691"/>
                  <a:pt x="876998" y="1384300"/>
                </a:cubicBezTo>
                <a:cubicBezTo>
                  <a:pt x="875159" y="1377864"/>
                  <a:pt x="873969" y="1371062"/>
                  <a:pt x="870648" y="1365250"/>
                </a:cubicBezTo>
                <a:cubicBezTo>
                  <a:pt x="865397" y="1356061"/>
                  <a:pt x="857749" y="1348462"/>
                  <a:pt x="851598" y="1339850"/>
                </a:cubicBezTo>
                <a:cubicBezTo>
                  <a:pt x="847162" y="1333640"/>
                  <a:pt x="841998" y="1327774"/>
                  <a:pt x="838898" y="1320800"/>
                </a:cubicBezTo>
                <a:cubicBezTo>
                  <a:pt x="833461" y="1308567"/>
                  <a:pt x="833624" y="1293839"/>
                  <a:pt x="826198" y="1282700"/>
                </a:cubicBezTo>
                <a:lnTo>
                  <a:pt x="800798" y="1244600"/>
                </a:lnTo>
                <a:lnTo>
                  <a:pt x="788098" y="1225550"/>
                </a:lnTo>
                <a:cubicBezTo>
                  <a:pt x="774882" y="1172687"/>
                  <a:pt x="790974" y="1224953"/>
                  <a:pt x="769048" y="1181100"/>
                </a:cubicBezTo>
                <a:cubicBezTo>
                  <a:pt x="766055" y="1175113"/>
                  <a:pt x="765691" y="1168037"/>
                  <a:pt x="762698" y="1162050"/>
                </a:cubicBezTo>
                <a:cubicBezTo>
                  <a:pt x="759285" y="1155224"/>
                  <a:pt x="753098" y="1149974"/>
                  <a:pt x="749998" y="1143000"/>
                </a:cubicBezTo>
                <a:cubicBezTo>
                  <a:pt x="744561" y="1130767"/>
                  <a:pt x="744724" y="1116039"/>
                  <a:pt x="737298" y="1104900"/>
                </a:cubicBezTo>
                <a:lnTo>
                  <a:pt x="699198" y="1047750"/>
                </a:lnTo>
                <a:cubicBezTo>
                  <a:pt x="694965" y="1041400"/>
                  <a:pt x="691894" y="1034096"/>
                  <a:pt x="686498" y="1028700"/>
                </a:cubicBezTo>
                <a:cubicBezTo>
                  <a:pt x="672454" y="1014656"/>
                  <a:pt x="663589" y="1008281"/>
                  <a:pt x="654748" y="990600"/>
                </a:cubicBezTo>
                <a:cubicBezTo>
                  <a:pt x="651755" y="984613"/>
                  <a:pt x="651391" y="977537"/>
                  <a:pt x="648398" y="971550"/>
                </a:cubicBezTo>
                <a:cubicBezTo>
                  <a:pt x="644985" y="964724"/>
                  <a:pt x="639111" y="959326"/>
                  <a:pt x="635698" y="952500"/>
                </a:cubicBezTo>
                <a:cubicBezTo>
                  <a:pt x="632705" y="946513"/>
                  <a:pt x="632341" y="939437"/>
                  <a:pt x="629348" y="933450"/>
                </a:cubicBezTo>
                <a:cubicBezTo>
                  <a:pt x="625935" y="926624"/>
                  <a:pt x="620061" y="921226"/>
                  <a:pt x="616648" y="914400"/>
                </a:cubicBezTo>
                <a:cubicBezTo>
                  <a:pt x="613655" y="908413"/>
                  <a:pt x="612935" y="901502"/>
                  <a:pt x="610298" y="895350"/>
                </a:cubicBezTo>
                <a:cubicBezTo>
                  <a:pt x="606569" y="886649"/>
                  <a:pt x="602294" y="878169"/>
                  <a:pt x="597598" y="869950"/>
                </a:cubicBezTo>
                <a:cubicBezTo>
                  <a:pt x="593812" y="863324"/>
                  <a:pt x="588311" y="857726"/>
                  <a:pt x="584898" y="850900"/>
                </a:cubicBezTo>
                <a:cubicBezTo>
                  <a:pt x="560656" y="802416"/>
                  <a:pt x="605562" y="867869"/>
                  <a:pt x="559498" y="806450"/>
                </a:cubicBezTo>
                <a:cubicBezTo>
                  <a:pt x="557381" y="800100"/>
                  <a:pt x="556399" y="793251"/>
                  <a:pt x="553148" y="787400"/>
                </a:cubicBezTo>
                <a:cubicBezTo>
                  <a:pt x="545735" y="774057"/>
                  <a:pt x="527748" y="749300"/>
                  <a:pt x="527748" y="749300"/>
                </a:cubicBezTo>
                <a:cubicBezTo>
                  <a:pt x="513165" y="690967"/>
                  <a:pt x="534241" y="751066"/>
                  <a:pt x="502348" y="711200"/>
                </a:cubicBezTo>
                <a:cubicBezTo>
                  <a:pt x="498167" y="705973"/>
                  <a:pt x="500107" y="697434"/>
                  <a:pt x="495998" y="692150"/>
                </a:cubicBezTo>
                <a:cubicBezTo>
                  <a:pt x="467493" y="655501"/>
                  <a:pt x="465378" y="657790"/>
                  <a:pt x="432498" y="641350"/>
                </a:cubicBezTo>
                <a:cubicBezTo>
                  <a:pt x="428265" y="635000"/>
                  <a:pt x="425661" y="627186"/>
                  <a:pt x="419798" y="622300"/>
                </a:cubicBezTo>
                <a:cubicBezTo>
                  <a:pt x="412526" y="616240"/>
                  <a:pt x="402274" y="614851"/>
                  <a:pt x="394398" y="609600"/>
                </a:cubicBezTo>
                <a:cubicBezTo>
                  <a:pt x="383121" y="602082"/>
                  <a:pt x="372848" y="593125"/>
                  <a:pt x="362648" y="584200"/>
                </a:cubicBezTo>
                <a:cubicBezTo>
                  <a:pt x="324910" y="551179"/>
                  <a:pt x="360257" y="580853"/>
                  <a:pt x="330898" y="539750"/>
                </a:cubicBezTo>
                <a:cubicBezTo>
                  <a:pt x="325678" y="532442"/>
                  <a:pt x="318198" y="527050"/>
                  <a:pt x="311848" y="520700"/>
                </a:cubicBezTo>
                <a:cubicBezTo>
                  <a:pt x="309731" y="514350"/>
                  <a:pt x="308819" y="507462"/>
                  <a:pt x="305498" y="501650"/>
                </a:cubicBezTo>
                <a:cubicBezTo>
                  <a:pt x="283748" y="463588"/>
                  <a:pt x="291650" y="488381"/>
                  <a:pt x="267398" y="457200"/>
                </a:cubicBezTo>
                <a:cubicBezTo>
                  <a:pt x="258027" y="445152"/>
                  <a:pt x="250465" y="431800"/>
                  <a:pt x="241998" y="419100"/>
                </a:cubicBezTo>
                <a:lnTo>
                  <a:pt x="203898" y="361950"/>
                </a:lnTo>
                <a:lnTo>
                  <a:pt x="191198" y="342900"/>
                </a:lnTo>
                <a:cubicBezTo>
                  <a:pt x="186965" y="336550"/>
                  <a:pt x="180911" y="331090"/>
                  <a:pt x="178498" y="323850"/>
                </a:cubicBezTo>
                <a:cubicBezTo>
                  <a:pt x="176381" y="317500"/>
                  <a:pt x="175861" y="310369"/>
                  <a:pt x="172148" y="304800"/>
                </a:cubicBezTo>
                <a:cubicBezTo>
                  <a:pt x="167167" y="297328"/>
                  <a:pt x="158318" y="293058"/>
                  <a:pt x="153098" y="285750"/>
                </a:cubicBezTo>
                <a:cubicBezTo>
                  <a:pt x="147596" y="278047"/>
                  <a:pt x="145900" y="268053"/>
                  <a:pt x="140398" y="260350"/>
                </a:cubicBezTo>
                <a:cubicBezTo>
                  <a:pt x="135178" y="253042"/>
                  <a:pt x="126736" y="248484"/>
                  <a:pt x="121348" y="241300"/>
                </a:cubicBezTo>
                <a:cubicBezTo>
                  <a:pt x="100598" y="213633"/>
                  <a:pt x="100574" y="204379"/>
                  <a:pt x="89598" y="171450"/>
                </a:cubicBezTo>
                <a:lnTo>
                  <a:pt x="89598" y="171450"/>
                </a:lnTo>
                <a:cubicBezTo>
                  <a:pt x="81131" y="158750"/>
                  <a:pt x="69025" y="147830"/>
                  <a:pt x="64198" y="133350"/>
                </a:cubicBezTo>
                <a:cubicBezTo>
                  <a:pt x="59965" y="120650"/>
                  <a:pt x="58924" y="106389"/>
                  <a:pt x="51498" y="95250"/>
                </a:cubicBezTo>
                <a:cubicBezTo>
                  <a:pt x="47265" y="88900"/>
                  <a:pt x="42211" y="83026"/>
                  <a:pt x="38798" y="76200"/>
                </a:cubicBezTo>
                <a:cubicBezTo>
                  <a:pt x="35805" y="70213"/>
                  <a:pt x="35769" y="62962"/>
                  <a:pt x="32448" y="57150"/>
                </a:cubicBezTo>
                <a:cubicBezTo>
                  <a:pt x="30029" y="52916"/>
                  <a:pt x="3974" y="20890"/>
                  <a:pt x="698" y="12700"/>
                </a:cubicBezTo>
                <a:cubicBezTo>
                  <a:pt x="-874" y="8769"/>
                  <a:pt x="698" y="4233"/>
                  <a:pt x="698" y="0"/>
                </a:cubicBezTo>
              </a:path>
            </a:pathLst>
          </a:custGeom>
          <a:noFill/>
          <a:ln w="3175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LTUnivers 330 BasicLight" pitchFamily="2" charset="0"/>
            </a:endParaRPr>
          </a:p>
        </p:txBody>
      </p:sp>
      <p:sp>
        <p:nvSpPr>
          <p:cNvPr id="10" name="Ötszög 9"/>
          <p:cNvSpPr/>
          <p:nvPr/>
        </p:nvSpPr>
        <p:spPr bwMode="auto">
          <a:xfrm rot="5400000">
            <a:off x="4567139" y="5432838"/>
            <a:ext cx="345188" cy="335466"/>
          </a:xfrm>
          <a:prstGeom prst="homePlate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TUnivers 330 BasicLight" pitchFamily="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355976" y="5355969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   84</a:t>
            </a:r>
          </a:p>
        </p:txBody>
      </p:sp>
      <p:sp>
        <p:nvSpPr>
          <p:cNvPr id="27" name="Szabadkézi sokszög 26"/>
          <p:cNvSpPr/>
          <p:nvPr/>
        </p:nvSpPr>
        <p:spPr bwMode="auto">
          <a:xfrm>
            <a:off x="3371850" y="2923051"/>
            <a:ext cx="5747718" cy="3321050"/>
          </a:xfrm>
          <a:custGeom>
            <a:avLst/>
            <a:gdLst>
              <a:gd name="connsiteX0" fmla="*/ 0 w 5747718"/>
              <a:gd name="connsiteY0" fmla="*/ 0 h 3321050"/>
              <a:gd name="connsiteX1" fmla="*/ 31750 w 5747718"/>
              <a:gd name="connsiteY1" fmla="*/ 19050 h 3321050"/>
              <a:gd name="connsiteX2" fmla="*/ 95250 w 5747718"/>
              <a:gd name="connsiteY2" fmla="*/ 95250 h 3321050"/>
              <a:gd name="connsiteX3" fmla="*/ 107950 w 5747718"/>
              <a:gd name="connsiteY3" fmla="*/ 120650 h 3321050"/>
              <a:gd name="connsiteX4" fmla="*/ 114300 w 5747718"/>
              <a:gd name="connsiteY4" fmla="*/ 139700 h 3321050"/>
              <a:gd name="connsiteX5" fmla="*/ 127000 w 5747718"/>
              <a:gd name="connsiteY5" fmla="*/ 158750 h 3321050"/>
              <a:gd name="connsiteX6" fmla="*/ 133350 w 5747718"/>
              <a:gd name="connsiteY6" fmla="*/ 177800 h 3321050"/>
              <a:gd name="connsiteX7" fmla="*/ 146050 w 5747718"/>
              <a:gd name="connsiteY7" fmla="*/ 196850 h 3321050"/>
              <a:gd name="connsiteX8" fmla="*/ 158750 w 5747718"/>
              <a:gd name="connsiteY8" fmla="*/ 222250 h 3321050"/>
              <a:gd name="connsiteX9" fmla="*/ 196850 w 5747718"/>
              <a:gd name="connsiteY9" fmla="*/ 260350 h 3321050"/>
              <a:gd name="connsiteX10" fmla="*/ 222250 w 5747718"/>
              <a:gd name="connsiteY10" fmla="*/ 298450 h 3321050"/>
              <a:gd name="connsiteX11" fmla="*/ 234950 w 5747718"/>
              <a:gd name="connsiteY11" fmla="*/ 323850 h 3321050"/>
              <a:gd name="connsiteX12" fmla="*/ 260350 w 5747718"/>
              <a:gd name="connsiteY12" fmla="*/ 361950 h 3321050"/>
              <a:gd name="connsiteX13" fmla="*/ 285750 w 5747718"/>
              <a:gd name="connsiteY13" fmla="*/ 406400 h 3321050"/>
              <a:gd name="connsiteX14" fmla="*/ 311150 w 5747718"/>
              <a:gd name="connsiteY14" fmla="*/ 444500 h 3321050"/>
              <a:gd name="connsiteX15" fmla="*/ 323850 w 5747718"/>
              <a:gd name="connsiteY15" fmla="*/ 469900 h 3321050"/>
              <a:gd name="connsiteX16" fmla="*/ 349250 w 5747718"/>
              <a:gd name="connsiteY16" fmla="*/ 495300 h 3321050"/>
              <a:gd name="connsiteX17" fmla="*/ 361950 w 5747718"/>
              <a:gd name="connsiteY17" fmla="*/ 520700 h 3321050"/>
              <a:gd name="connsiteX18" fmla="*/ 381000 w 5747718"/>
              <a:gd name="connsiteY18" fmla="*/ 539750 h 3321050"/>
              <a:gd name="connsiteX19" fmla="*/ 400050 w 5747718"/>
              <a:gd name="connsiteY19" fmla="*/ 565150 h 3321050"/>
              <a:gd name="connsiteX20" fmla="*/ 438150 w 5747718"/>
              <a:gd name="connsiteY20" fmla="*/ 603250 h 3321050"/>
              <a:gd name="connsiteX21" fmla="*/ 444500 w 5747718"/>
              <a:gd name="connsiteY21" fmla="*/ 622300 h 3321050"/>
              <a:gd name="connsiteX22" fmla="*/ 482600 w 5747718"/>
              <a:gd name="connsiteY22" fmla="*/ 673100 h 3321050"/>
              <a:gd name="connsiteX23" fmla="*/ 488950 w 5747718"/>
              <a:gd name="connsiteY23" fmla="*/ 692150 h 3321050"/>
              <a:gd name="connsiteX24" fmla="*/ 527050 w 5747718"/>
              <a:gd name="connsiteY24" fmla="*/ 742950 h 3321050"/>
              <a:gd name="connsiteX25" fmla="*/ 546100 w 5747718"/>
              <a:gd name="connsiteY25" fmla="*/ 768350 h 3321050"/>
              <a:gd name="connsiteX26" fmla="*/ 558800 w 5747718"/>
              <a:gd name="connsiteY26" fmla="*/ 806450 h 3321050"/>
              <a:gd name="connsiteX27" fmla="*/ 571500 w 5747718"/>
              <a:gd name="connsiteY27" fmla="*/ 825500 h 3321050"/>
              <a:gd name="connsiteX28" fmla="*/ 577850 w 5747718"/>
              <a:gd name="connsiteY28" fmla="*/ 844550 h 3321050"/>
              <a:gd name="connsiteX29" fmla="*/ 609600 w 5747718"/>
              <a:gd name="connsiteY29" fmla="*/ 889000 h 3321050"/>
              <a:gd name="connsiteX30" fmla="*/ 628650 w 5747718"/>
              <a:gd name="connsiteY30" fmla="*/ 901700 h 3321050"/>
              <a:gd name="connsiteX31" fmla="*/ 654050 w 5747718"/>
              <a:gd name="connsiteY31" fmla="*/ 939800 h 3321050"/>
              <a:gd name="connsiteX32" fmla="*/ 660400 w 5747718"/>
              <a:gd name="connsiteY32" fmla="*/ 958850 h 3321050"/>
              <a:gd name="connsiteX33" fmla="*/ 685800 w 5747718"/>
              <a:gd name="connsiteY33" fmla="*/ 1003300 h 3321050"/>
              <a:gd name="connsiteX34" fmla="*/ 692150 w 5747718"/>
              <a:gd name="connsiteY34" fmla="*/ 1022350 h 3321050"/>
              <a:gd name="connsiteX35" fmla="*/ 704850 w 5747718"/>
              <a:gd name="connsiteY35" fmla="*/ 1041400 h 3321050"/>
              <a:gd name="connsiteX36" fmla="*/ 717550 w 5747718"/>
              <a:gd name="connsiteY36" fmla="*/ 1066800 h 3321050"/>
              <a:gd name="connsiteX37" fmla="*/ 730250 w 5747718"/>
              <a:gd name="connsiteY37" fmla="*/ 1085850 h 3321050"/>
              <a:gd name="connsiteX38" fmla="*/ 736600 w 5747718"/>
              <a:gd name="connsiteY38" fmla="*/ 1104900 h 3321050"/>
              <a:gd name="connsiteX39" fmla="*/ 762000 w 5747718"/>
              <a:gd name="connsiteY39" fmla="*/ 1149350 h 3321050"/>
              <a:gd name="connsiteX40" fmla="*/ 781050 w 5747718"/>
              <a:gd name="connsiteY40" fmla="*/ 1200150 h 3321050"/>
              <a:gd name="connsiteX41" fmla="*/ 787400 w 5747718"/>
              <a:gd name="connsiteY41" fmla="*/ 1219200 h 3321050"/>
              <a:gd name="connsiteX42" fmla="*/ 831850 w 5747718"/>
              <a:gd name="connsiteY42" fmla="*/ 1276350 h 3321050"/>
              <a:gd name="connsiteX43" fmla="*/ 850900 w 5747718"/>
              <a:gd name="connsiteY43" fmla="*/ 1314450 h 3321050"/>
              <a:gd name="connsiteX44" fmla="*/ 857250 w 5747718"/>
              <a:gd name="connsiteY44" fmla="*/ 1333500 h 3321050"/>
              <a:gd name="connsiteX45" fmla="*/ 876300 w 5747718"/>
              <a:gd name="connsiteY45" fmla="*/ 1365250 h 3321050"/>
              <a:gd name="connsiteX46" fmla="*/ 882650 w 5747718"/>
              <a:gd name="connsiteY46" fmla="*/ 1384300 h 3321050"/>
              <a:gd name="connsiteX47" fmla="*/ 901700 w 5747718"/>
              <a:gd name="connsiteY47" fmla="*/ 1403350 h 3321050"/>
              <a:gd name="connsiteX48" fmla="*/ 933450 w 5747718"/>
              <a:gd name="connsiteY48" fmla="*/ 1460500 h 3321050"/>
              <a:gd name="connsiteX49" fmla="*/ 952500 w 5747718"/>
              <a:gd name="connsiteY49" fmla="*/ 1473200 h 3321050"/>
              <a:gd name="connsiteX50" fmla="*/ 996950 w 5747718"/>
              <a:gd name="connsiteY50" fmla="*/ 1517650 h 3321050"/>
              <a:gd name="connsiteX51" fmla="*/ 1016000 w 5747718"/>
              <a:gd name="connsiteY51" fmla="*/ 1536700 h 3321050"/>
              <a:gd name="connsiteX52" fmla="*/ 1066800 w 5747718"/>
              <a:gd name="connsiteY52" fmla="*/ 1549400 h 3321050"/>
              <a:gd name="connsiteX53" fmla="*/ 1136650 w 5747718"/>
              <a:gd name="connsiteY53" fmla="*/ 1568450 h 3321050"/>
              <a:gd name="connsiteX54" fmla="*/ 1162050 w 5747718"/>
              <a:gd name="connsiteY54" fmla="*/ 1581150 h 3321050"/>
              <a:gd name="connsiteX55" fmla="*/ 1212850 w 5747718"/>
              <a:gd name="connsiteY55" fmla="*/ 1600200 h 3321050"/>
              <a:gd name="connsiteX56" fmla="*/ 1270000 w 5747718"/>
              <a:gd name="connsiteY56" fmla="*/ 1638300 h 3321050"/>
              <a:gd name="connsiteX57" fmla="*/ 1314450 w 5747718"/>
              <a:gd name="connsiteY57" fmla="*/ 1663700 h 3321050"/>
              <a:gd name="connsiteX58" fmla="*/ 1346200 w 5747718"/>
              <a:gd name="connsiteY58" fmla="*/ 1682750 h 3321050"/>
              <a:gd name="connsiteX59" fmla="*/ 1365250 w 5747718"/>
              <a:gd name="connsiteY59" fmla="*/ 1689100 h 3321050"/>
              <a:gd name="connsiteX60" fmla="*/ 1390650 w 5747718"/>
              <a:gd name="connsiteY60" fmla="*/ 1701800 h 3321050"/>
              <a:gd name="connsiteX61" fmla="*/ 1422400 w 5747718"/>
              <a:gd name="connsiteY61" fmla="*/ 1708150 h 3321050"/>
              <a:gd name="connsiteX62" fmla="*/ 1441450 w 5747718"/>
              <a:gd name="connsiteY62" fmla="*/ 1714500 h 3321050"/>
              <a:gd name="connsiteX63" fmla="*/ 1473200 w 5747718"/>
              <a:gd name="connsiteY63" fmla="*/ 1720850 h 3321050"/>
              <a:gd name="connsiteX64" fmla="*/ 1498600 w 5747718"/>
              <a:gd name="connsiteY64" fmla="*/ 1733550 h 3321050"/>
              <a:gd name="connsiteX65" fmla="*/ 1517650 w 5747718"/>
              <a:gd name="connsiteY65" fmla="*/ 1739900 h 3321050"/>
              <a:gd name="connsiteX66" fmla="*/ 1536700 w 5747718"/>
              <a:gd name="connsiteY66" fmla="*/ 1752600 h 3321050"/>
              <a:gd name="connsiteX67" fmla="*/ 1574800 w 5747718"/>
              <a:gd name="connsiteY67" fmla="*/ 1765300 h 3321050"/>
              <a:gd name="connsiteX68" fmla="*/ 1631950 w 5747718"/>
              <a:gd name="connsiteY68" fmla="*/ 1797050 h 3321050"/>
              <a:gd name="connsiteX69" fmla="*/ 1651000 w 5747718"/>
              <a:gd name="connsiteY69" fmla="*/ 1816100 h 3321050"/>
              <a:gd name="connsiteX70" fmla="*/ 1701800 w 5747718"/>
              <a:gd name="connsiteY70" fmla="*/ 1828800 h 3321050"/>
              <a:gd name="connsiteX71" fmla="*/ 1720850 w 5747718"/>
              <a:gd name="connsiteY71" fmla="*/ 1841500 h 3321050"/>
              <a:gd name="connsiteX72" fmla="*/ 1739900 w 5747718"/>
              <a:gd name="connsiteY72" fmla="*/ 1847850 h 3321050"/>
              <a:gd name="connsiteX73" fmla="*/ 1778000 w 5747718"/>
              <a:gd name="connsiteY73" fmla="*/ 1873250 h 3321050"/>
              <a:gd name="connsiteX74" fmla="*/ 1797050 w 5747718"/>
              <a:gd name="connsiteY74" fmla="*/ 1879600 h 3321050"/>
              <a:gd name="connsiteX75" fmla="*/ 1816100 w 5747718"/>
              <a:gd name="connsiteY75" fmla="*/ 1892300 h 3321050"/>
              <a:gd name="connsiteX76" fmla="*/ 1854200 w 5747718"/>
              <a:gd name="connsiteY76" fmla="*/ 1905000 h 3321050"/>
              <a:gd name="connsiteX77" fmla="*/ 1892300 w 5747718"/>
              <a:gd name="connsiteY77" fmla="*/ 1930400 h 3321050"/>
              <a:gd name="connsiteX78" fmla="*/ 1911350 w 5747718"/>
              <a:gd name="connsiteY78" fmla="*/ 1936750 h 3321050"/>
              <a:gd name="connsiteX79" fmla="*/ 1936750 w 5747718"/>
              <a:gd name="connsiteY79" fmla="*/ 1949450 h 3321050"/>
              <a:gd name="connsiteX80" fmla="*/ 1968500 w 5747718"/>
              <a:gd name="connsiteY80" fmla="*/ 1955800 h 3321050"/>
              <a:gd name="connsiteX81" fmla="*/ 2032000 w 5747718"/>
              <a:gd name="connsiteY81" fmla="*/ 1993900 h 3321050"/>
              <a:gd name="connsiteX82" fmla="*/ 2070100 w 5747718"/>
              <a:gd name="connsiteY82" fmla="*/ 2006600 h 3321050"/>
              <a:gd name="connsiteX83" fmla="*/ 2114550 w 5747718"/>
              <a:gd name="connsiteY83" fmla="*/ 2032000 h 3321050"/>
              <a:gd name="connsiteX84" fmla="*/ 2190750 w 5747718"/>
              <a:gd name="connsiteY84" fmla="*/ 2057400 h 3321050"/>
              <a:gd name="connsiteX85" fmla="*/ 2209800 w 5747718"/>
              <a:gd name="connsiteY85" fmla="*/ 2063750 h 3321050"/>
              <a:gd name="connsiteX86" fmla="*/ 2260600 w 5747718"/>
              <a:gd name="connsiteY86" fmla="*/ 2089150 h 3321050"/>
              <a:gd name="connsiteX87" fmla="*/ 2279650 w 5747718"/>
              <a:gd name="connsiteY87" fmla="*/ 2095500 h 3321050"/>
              <a:gd name="connsiteX88" fmla="*/ 2317750 w 5747718"/>
              <a:gd name="connsiteY88" fmla="*/ 2120900 h 3321050"/>
              <a:gd name="connsiteX89" fmla="*/ 2343150 w 5747718"/>
              <a:gd name="connsiteY89" fmla="*/ 2127250 h 3321050"/>
              <a:gd name="connsiteX90" fmla="*/ 2387600 w 5747718"/>
              <a:gd name="connsiteY90" fmla="*/ 2152650 h 3321050"/>
              <a:gd name="connsiteX91" fmla="*/ 2413000 w 5747718"/>
              <a:gd name="connsiteY91" fmla="*/ 2165350 h 3321050"/>
              <a:gd name="connsiteX92" fmla="*/ 2432050 w 5747718"/>
              <a:gd name="connsiteY92" fmla="*/ 2171700 h 3321050"/>
              <a:gd name="connsiteX93" fmla="*/ 2451100 w 5747718"/>
              <a:gd name="connsiteY93" fmla="*/ 2184400 h 3321050"/>
              <a:gd name="connsiteX94" fmla="*/ 2470150 w 5747718"/>
              <a:gd name="connsiteY94" fmla="*/ 2190750 h 3321050"/>
              <a:gd name="connsiteX95" fmla="*/ 2565400 w 5747718"/>
              <a:gd name="connsiteY95" fmla="*/ 2241550 h 3321050"/>
              <a:gd name="connsiteX96" fmla="*/ 2609850 w 5747718"/>
              <a:gd name="connsiteY96" fmla="*/ 2266950 h 3321050"/>
              <a:gd name="connsiteX97" fmla="*/ 2667000 w 5747718"/>
              <a:gd name="connsiteY97" fmla="*/ 2305050 h 3321050"/>
              <a:gd name="connsiteX98" fmla="*/ 2686050 w 5747718"/>
              <a:gd name="connsiteY98" fmla="*/ 2317750 h 3321050"/>
              <a:gd name="connsiteX99" fmla="*/ 2711450 w 5747718"/>
              <a:gd name="connsiteY99" fmla="*/ 2330450 h 3321050"/>
              <a:gd name="connsiteX100" fmla="*/ 2730500 w 5747718"/>
              <a:gd name="connsiteY100" fmla="*/ 2336800 h 3321050"/>
              <a:gd name="connsiteX101" fmla="*/ 2774950 w 5747718"/>
              <a:gd name="connsiteY101" fmla="*/ 2368550 h 3321050"/>
              <a:gd name="connsiteX102" fmla="*/ 2794000 w 5747718"/>
              <a:gd name="connsiteY102" fmla="*/ 2381250 h 3321050"/>
              <a:gd name="connsiteX103" fmla="*/ 2819400 w 5747718"/>
              <a:gd name="connsiteY103" fmla="*/ 2400300 h 3321050"/>
              <a:gd name="connsiteX104" fmla="*/ 2838450 w 5747718"/>
              <a:gd name="connsiteY104" fmla="*/ 2406650 h 3321050"/>
              <a:gd name="connsiteX105" fmla="*/ 2876550 w 5747718"/>
              <a:gd name="connsiteY105" fmla="*/ 2432050 h 3321050"/>
              <a:gd name="connsiteX106" fmla="*/ 2914650 w 5747718"/>
              <a:gd name="connsiteY106" fmla="*/ 2476500 h 3321050"/>
              <a:gd name="connsiteX107" fmla="*/ 2952750 w 5747718"/>
              <a:gd name="connsiteY107" fmla="*/ 2501900 h 3321050"/>
              <a:gd name="connsiteX108" fmla="*/ 2984500 w 5747718"/>
              <a:gd name="connsiteY108" fmla="*/ 2540000 h 3321050"/>
              <a:gd name="connsiteX109" fmla="*/ 3009900 w 5747718"/>
              <a:gd name="connsiteY109" fmla="*/ 2552700 h 3321050"/>
              <a:gd name="connsiteX110" fmla="*/ 3048000 w 5747718"/>
              <a:gd name="connsiteY110" fmla="*/ 2578100 h 3321050"/>
              <a:gd name="connsiteX111" fmla="*/ 3067050 w 5747718"/>
              <a:gd name="connsiteY111" fmla="*/ 2597150 h 3321050"/>
              <a:gd name="connsiteX112" fmla="*/ 3079750 w 5747718"/>
              <a:gd name="connsiteY112" fmla="*/ 2616200 h 3321050"/>
              <a:gd name="connsiteX113" fmla="*/ 3117850 w 5747718"/>
              <a:gd name="connsiteY113" fmla="*/ 2654300 h 3321050"/>
              <a:gd name="connsiteX114" fmla="*/ 3149600 w 5747718"/>
              <a:gd name="connsiteY114" fmla="*/ 2692400 h 3321050"/>
              <a:gd name="connsiteX115" fmla="*/ 3162300 w 5747718"/>
              <a:gd name="connsiteY115" fmla="*/ 2711450 h 3321050"/>
              <a:gd name="connsiteX116" fmla="*/ 3225800 w 5747718"/>
              <a:gd name="connsiteY116" fmla="*/ 2781300 h 3321050"/>
              <a:gd name="connsiteX117" fmla="*/ 3251200 w 5747718"/>
              <a:gd name="connsiteY117" fmla="*/ 2800350 h 3321050"/>
              <a:gd name="connsiteX118" fmla="*/ 3270250 w 5747718"/>
              <a:gd name="connsiteY118" fmla="*/ 2806700 h 3321050"/>
              <a:gd name="connsiteX119" fmla="*/ 3327400 w 5747718"/>
              <a:gd name="connsiteY119" fmla="*/ 2844800 h 3321050"/>
              <a:gd name="connsiteX120" fmla="*/ 3365500 w 5747718"/>
              <a:gd name="connsiteY120" fmla="*/ 2882900 h 3321050"/>
              <a:gd name="connsiteX121" fmla="*/ 3384550 w 5747718"/>
              <a:gd name="connsiteY121" fmla="*/ 2901950 h 3321050"/>
              <a:gd name="connsiteX122" fmla="*/ 3454400 w 5747718"/>
              <a:gd name="connsiteY122" fmla="*/ 2940050 h 3321050"/>
              <a:gd name="connsiteX123" fmla="*/ 3492500 w 5747718"/>
              <a:gd name="connsiteY123" fmla="*/ 2971800 h 3321050"/>
              <a:gd name="connsiteX124" fmla="*/ 3511550 w 5747718"/>
              <a:gd name="connsiteY124" fmla="*/ 2997200 h 3321050"/>
              <a:gd name="connsiteX125" fmla="*/ 3556000 w 5747718"/>
              <a:gd name="connsiteY125" fmla="*/ 3028950 h 3321050"/>
              <a:gd name="connsiteX126" fmla="*/ 3600450 w 5747718"/>
              <a:gd name="connsiteY126" fmla="*/ 3079750 h 3321050"/>
              <a:gd name="connsiteX127" fmla="*/ 3632200 w 5747718"/>
              <a:gd name="connsiteY127" fmla="*/ 3105150 h 3321050"/>
              <a:gd name="connsiteX128" fmla="*/ 3663950 w 5747718"/>
              <a:gd name="connsiteY128" fmla="*/ 3143250 h 3321050"/>
              <a:gd name="connsiteX129" fmla="*/ 3689350 w 5747718"/>
              <a:gd name="connsiteY129" fmla="*/ 3162300 h 3321050"/>
              <a:gd name="connsiteX130" fmla="*/ 3727450 w 5747718"/>
              <a:gd name="connsiteY130" fmla="*/ 3200400 h 3321050"/>
              <a:gd name="connsiteX131" fmla="*/ 3746500 w 5747718"/>
              <a:gd name="connsiteY131" fmla="*/ 3219450 h 3321050"/>
              <a:gd name="connsiteX132" fmla="*/ 3771900 w 5747718"/>
              <a:gd name="connsiteY132" fmla="*/ 3257550 h 3321050"/>
              <a:gd name="connsiteX133" fmla="*/ 3784600 w 5747718"/>
              <a:gd name="connsiteY133" fmla="*/ 3276600 h 3321050"/>
              <a:gd name="connsiteX134" fmla="*/ 3822700 w 5747718"/>
              <a:gd name="connsiteY134" fmla="*/ 3295650 h 3321050"/>
              <a:gd name="connsiteX135" fmla="*/ 3873500 w 5747718"/>
              <a:gd name="connsiteY135" fmla="*/ 3321050 h 3321050"/>
              <a:gd name="connsiteX136" fmla="*/ 3917950 w 5747718"/>
              <a:gd name="connsiteY136" fmla="*/ 3276600 h 3321050"/>
              <a:gd name="connsiteX137" fmla="*/ 3917950 w 5747718"/>
              <a:gd name="connsiteY137" fmla="*/ 3276600 h 3321050"/>
              <a:gd name="connsiteX138" fmla="*/ 3943350 w 5747718"/>
              <a:gd name="connsiteY138" fmla="*/ 3263900 h 3321050"/>
              <a:gd name="connsiteX139" fmla="*/ 3962400 w 5747718"/>
              <a:gd name="connsiteY139" fmla="*/ 3251200 h 3321050"/>
              <a:gd name="connsiteX140" fmla="*/ 3981450 w 5747718"/>
              <a:gd name="connsiteY140" fmla="*/ 3244850 h 3321050"/>
              <a:gd name="connsiteX141" fmla="*/ 4032250 w 5747718"/>
              <a:gd name="connsiteY141" fmla="*/ 3232150 h 3321050"/>
              <a:gd name="connsiteX142" fmla="*/ 4051300 w 5747718"/>
              <a:gd name="connsiteY142" fmla="*/ 3219450 h 3321050"/>
              <a:gd name="connsiteX143" fmla="*/ 4095750 w 5747718"/>
              <a:gd name="connsiteY143" fmla="*/ 3206750 h 3321050"/>
              <a:gd name="connsiteX144" fmla="*/ 4114800 w 5747718"/>
              <a:gd name="connsiteY144" fmla="*/ 3200400 h 3321050"/>
              <a:gd name="connsiteX145" fmla="*/ 4152900 w 5747718"/>
              <a:gd name="connsiteY145" fmla="*/ 3175000 h 3321050"/>
              <a:gd name="connsiteX146" fmla="*/ 4171950 w 5747718"/>
              <a:gd name="connsiteY146" fmla="*/ 3155950 h 3321050"/>
              <a:gd name="connsiteX147" fmla="*/ 4191000 w 5747718"/>
              <a:gd name="connsiteY147" fmla="*/ 3143250 h 3321050"/>
              <a:gd name="connsiteX148" fmla="*/ 4210050 w 5747718"/>
              <a:gd name="connsiteY148" fmla="*/ 3124200 h 3321050"/>
              <a:gd name="connsiteX149" fmla="*/ 4235450 w 5747718"/>
              <a:gd name="connsiteY149" fmla="*/ 3105150 h 3321050"/>
              <a:gd name="connsiteX150" fmla="*/ 4254500 w 5747718"/>
              <a:gd name="connsiteY150" fmla="*/ 3092450 h 3321050"/>
              <a:gd name="connsiteX151" fmla="*/ 4292600 w 5747718"/>
              <a:gd name="connsiteY151" fmla="*/ 3067050 h 3321050"/>
              <a:gd name="connsiteX152" fmla="*/ 4311650 w 5747718"/>
              <a:gd name="connsiteY152" fmla="*/ 3048000 h 3321050"/>
              <a:gd name="connsiteX153" fmla="*/ 4330700 w 5747718"/>
              <a:gd name="connsiteY153" fmla="*/ 3035300 h 3321050"/>
              <a:gd name="connsiteX154" fmla="*/ 4368800 w 5747718"/>
              <a:gd name="connsiteY154" fmla="*/ 2997200 h 3321050"/>
              <a:gd name="connsiteX155" fmla="*/ 4425950 w 5747718"/>
              <a:gd name="connsiteY155" fmla="*/ 2940050 h 3321050"/>
              <a:gd name="connsiteX156" fmla="*/ 4445000 w 5747718"/>
              <a:gd name="connsiteY156" fmla="*/ 2921000 h 3321050"/>
              <a:gd name="connsiteX157" fmla="*/ 4483100 w 5747718"/>
              <a:gd name="connsiteY157" fmla="*/ 2895600 h 3321050"/>
              <a:gd name="connsiteX158" fmla="*/ 4495800 w 5747718"/>
              <a:gd name="connsiteY158" fmla="*/ 2876550 h 3321050"/>
              <a:gd name="connsiteX159" fmla="*/ 4533900 w 5747718"/>
              <a:gd name="connsiteY159" fmla="*/ 2857500 h 3321050"/>
              <a:gd name="connsiteX160" fmla="*/ 4552950 w 5747718"/>
              <a:gd name="connsiteY160" fmla="*/ 2844800 h 3321050"/>
              <a:gd name="connsiteX161" fmla="*/ 4572000 w 5747718"/>
              <a:gd name="connsiteY161" fmla="*/ 2838450 h 3321050"/>
              <a:gd name="connsiteX162" fmla="*/ 4610100 w 5747718"/>
              <a:gd name="connsiteY162" fmla="*/ 2806700 h 3321050"/>
              <a:gd name="connsiteX163" fmla="*/ 4667250 w 5747718"/>
              <a:gd name="connsiteY163" fmla="*/ 2774950 h 3321050"/>
              <a:gd name="connsiteX164" fmla="*/ 4686300 w 5747718"/>
              <a:gd name="connsiteY164" fmla="*/ 2755900 h 3321050"/>
              <a:gd name="connsiteX165" fmla="*/ 4699000 w 5747718"/>
              <a:gd name="connsiteY165" fmla="*/ 2736850 h 3321050"/>
              <a:gd name="connsiteX166" fmla="*/ 4737100 w 5747718"/>
              <a:gd name="connsiteY166" fmla="*/ 2711450 h 3321050"/>
              <a:gd name="connsiteX167" fmla="*/ 4756150 w 5747718"/>
              <a:gd name="connsiteY167" fmla="*/ 2698750 h 3321050"/>
              <a:gd name="connsiteX168" fmla="*/ 4775200 w 5747718"/>
              <a:gd name="connsiteY168" fmla="*/ 2679700 h 3321050"/>
              <a:gd name="connsiteX169" fmla="*/ 4794250 w 5747718"/>
              <a:gd name="connsiteY169" fmla="*/ 2673350 h 3321050"/>
              <a:gd name="connsiteX170" fmla="*/ 4832350 w 5747718"/>
              <a:gd name="connsiteY170" fmla="*/ 2647950 h 3321050"/>
              <a:gd name="connsiteX171" fmla="*/ 4851400 w 5747718"/>
              <a:gd name="connsiteY171" fmla="*/ 2635250 h 3321050"/>
              <a:gd name="connsiteX172" fmla="*/ 4870450 w 5747718"/>
              <a:gd name="connsiteY172" fmla="*/ 2622550 h 3321050"/>
              <a:gd name="connsiteX173" fmla="*/ 4889500 w 5747718"/>
              <a:gd name="connsiteY173" fmla="*/ 2609850 h 3321050"/>
              <a:gd name="connsiteX174" fmla="*/ 4927600 w 5747718"/>
              <a:gd name="connsiteY174" fmla="*/ 2578100 h 3321050"/>
              <a:gd name="connsiteX175" fmla="*/ 4946650 w 5747718"/>
              <a:gd name="connsiteY175" fmla="*/ 2559050 h 3321050"/>
              <a:gd name="connsiteX176" fmla="*/ 4972050 w 5747718"/>
              <a:gd name="connsiteY176" fmla="*/ 2546350 h 3321050"/>
              <a:gd name="connsiteX177" fmla="*/ 4997450 w 5747718"/>
              <a:gd name="connsiteY177" fmla="*/ 2527300 h 3321050"/>
              <a:gd name="connsiteX178" fmla="*/ 5035550 w 5747718"/>
              <a:gd name="connsiteY178" fmla="*/ 2501900 h 3321050"/>
              <a:gd name="connsiteX179" fmla="*/ 5054600 w 5747718"/>
              <a:gd name="connsiteY179" fmla="*/ 2489200 h 3321050"/>
              <a:gd name="connsiteX180" fmla="*/ 5073650 w 5747718"/>
              <a:gd name="connsiteY180" fmla="*/ 2476500 h 3321050"/>
              <a:gd name="connsiteX181" fmla="*/ 5111750 w 5747718"/>
              <a:gd name="connsiteY181" fmla="*/ 2444750 h 3321050"/>
              <a:gd name="connsiteX182" fmla="*/ 5130800 w 5747718"/>
              <a:gd name="connsiteY182" fmla="*/ 2425700 h 3321050"/>
              <a:gd name="connsiteX183" fmla="*/ 5156200 w 5747718"/>
              <a:gd name="connsiteY183" fmla="*/ 2406650 h 3321050"/>
              <a:gd name="connsiteX184" fmla="*/ 5175250 w 5747718"/>
              <a:gd name="connsiteY184" fmla="*/ 2393950 h 3321050"/>
              <a:gd name="connsiteX185" fmla="*/ 5194300 w 5747718"/>
              <a:gd name="connsiteY185" fmla="*/ 2374900 h 3321050"/>
              <a:gd name="connsiteX186" fmla="*/ 5213350 w 5747718"/>
              <a:gd name="connsiteY186" fmla="*/ 2362200 h 3321050"/>
              <a:gd name="connsiteX187" fmla="*/ 5232400 w 5747718"/>
              <a:gd name="connsiteY187" fmla="*/ 2343150 h 3321050"/>
              <a:gd name="connsiteX188" fmla="*/ 5257800 w 5747718"/>
              <a:gd name="connsiteY188" fmla="*/ 2336800 h 3321050"/>
              <a:gd name="connsiteX189" fmla="*/ 5314950 w 5747718"/>
              <a:gd name="connsiteY189" fmla="*/ 2311400 h 3321050"/>
              <a:gd name="connsiteX190" fmla="*/ 5346700 w 5747718"/>
              <a:gd name="connsiteY190" fmla="*/ 2286000 h 3321050"/>
              <a:gd name="connsiteX191" fmla="*/ 5365750 w 5747718"/>
              <a:gd name="connsiteY191" fmla="*/ 2266950 h 3321050"/>
              <a:gd name="connsiteX192" fmla="*/ 5384800 w 5747718"/>
              <a:gd name="connsiteY192" fmla="*/ 2254250 h 3321050"/>
              <a:gd name="connsiteX193" fmla="*/ 5403850 w 5747718"/>
              <a:gd name="connsiteY193" fmla="*/ 2235200 h 3321050"/>
              <a:gd name="connsiteX194" fmla="*/ 5422900 w 5747718"/>
              <a:gd name="connsiteY194" fmla="*/ 2228850 h 3321050"/>
              <a:gd name="connsiteX195" fmla="*/ 5441950 w 5747718"/>
              <a:gd name="connsiteY195" fmla="*/ 2216150 h 3321050"/>
              <a:gd name="connsiteX196" fmla="*/ 5461000 w 5747718"/>
              <a:gd name="connsiteY196" fmla="*/ 2209800 h 3321050"/>
              <a:gd name="connsiteX197" fmla="*/ 5499100 w 5747718"/>
              <a:gd name="connsiteY197" fmla="*/ 2184400 h 3321050"/>
              <a:gd name="connsiteX198" fmla="*/ 5518150 w 5747718"/>
              <a:gd name="connsiteY198" fmla="*/ 2178050 h 3321050"/>
              <a:gd name="connsiteX199" fmla="*/ 5594350 w 5747718"/>
              <a:gd name="connsiteY199" fmla="*/ 2133600 h 3321050"/>
              <a:gd name="connsiteX200" fmla="*/ 5632450 w 5747718"/>
              <a:gd name="connsiteY200" fmla="*/ 2108200 h 3321050"/>
              <a:gd name="connsiteX201" fmla="*/ 5664200 w 5747718"/>
              <a:gd name="connsiteY201" fmla="*/ 2076450 h 3321050"/>
              <a:gd name="connsiteX202" fmla="*/ 5695950 w 5747718"/>
              <a:gd name="connsiteY202" fmla="*/ 2044700 h 3321050"/>
              <a:gd name="connsiteX203" fmla="*/ 5708650 w 5747718"/>
              <a:gd name="connsiteY203" fmla="*/ 2025650 h 3321050"/>
              <a:gd name="connsiteX204" fmla="*/ 5746750 w 5747718"/>
              <a:gd name="connsiteY204" fmla="*/ 1993900 h 3321050"/>
              <a:gd name="connsiteX205" fmla="*/ 5746750 w 5747718"/>
              <a:gd name="connsiteY205" fmla="*/ 1981200 h 332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5747718" h="3321050">
                <a:moveTo>
                  <a:pt x="0" y="0"/>
                </a:moveTo>
                <a:cubicBezTo>
                  <a:pt x="10583" y="6350"/>
                  <a:pt x="22198" y="11234"/>
                  <a:pt x="31750" y="19050"/>
                </a:cubicBezTo>
                <a:cubicBezTo>
                  <a:pt x="55516" y="38495"/>
                  <a:pt x="81241" y="67232"/>
                  <a:pt x="95250" y="95250"/>
                </a:cubicBezTo>
                <a:cubicBezTo>
                  <a:pt x="99483" y="103717"/>
                  <a:pt x="104221" y="111949"/>
                  <a:pt x="107950" y="120650"/>
                </a:cubicBezTo>
                <a:cubicBezTo>
                  <a:pt x="110587" y="126802"/>
                  <a:pt x="111307" y="133713"/>
                  <a:pt x="114300" y="139700"/>
                </a:cubicBezTo>
                <a:cubicBezTo>
                  <a:pt x="117713" y="146526"/>
                  <a:pt x="123587" y="151924"/>
                  <a:pt x="127000" y="158750"/>
                </a:cubicBezTo>
                <a:cubicBezTo>
                  <a:pt x="129993" y="164737"/>
                  <a:pt x="130357" y="171813"/>
                  <a:pt x="133350" y="177800"/>
                </a:cubicBezTo>
                <a:cubicBezTo>
                  <a:pt x="136763" y="184626"/>
                  <a:pt x="142264" y="190224"/>
                  <a:pt x="146050" y="196850"/>
                </a:cubicBezTo>
                <a:cubicBezTo>
                  <a:pt x="150746" y="205069"/>
                  <a:pt x="152837" y="214858"/>
                  <a:pt x="158750" y="222250"/>
                </a:cubicBezTo>
                <a:cubicBezTo>
                  <a:pt x="169970" y="236275"/>
                  <a:pt x="186887" y="245406"/>
                  <a:pt x="196850" y="260350"/>
                </a:cubicBezTo>
                <a:cubicBezTo>
                  <a:pt x="205317" y="273050"/>
                  <a:pt x="215424" y="284798"/>
                  <a:pt x="222250" y="298450"/>
                </a:cubicBezTo>
                <a:cubicBezTo>
                  <a:pt x="226483" y="306917"/>
                  <a:pt x="230080" y="315733"/>
                  <a:pt x="234950" y="323850"/>
                </a:cubicBezTo>
                <a:cubicBezTo>
                  <a:pt x="242803" y="336938"/>
                  <a:pt x="255523" y="347470"/>
                  <a:pt x="260350" y="361950"/>
                </a:cubicBezTo>
                <a:cubicBezTo>
                  <a:pt x="270931" y="393693"/>
                  <a:pt x="261286" y="371451"/>
                  <a:pt x="285750" y="406400"/>
                </a:cubicBezTo>
                <a:cubicBezTo>
                  <a:pt x="294503" y="418904"/>
                  <a:pt x="304324" y="430848"/>
                  <a:pt x="311150" y="444500"/>
                </a:cubicBezTo>
                <a:cubicBezTo>
                  <a:pt x="315383" y="452967"/>
                  <a:pt x="318170" y="462327"/>
                  <a:pt x="323850" y="469900"/>
                </a:cubicBezTo>
                <a:cubicBezTo>
                  <a:pt x="331034" y="479479"/>
                  <a:pt x="342066" y="485721"/>
                  <a:pt x="349250" y="495300"/>
                </a:cubicBezTo>
                <a:cubicBezTo>
                  <a:pt x="354930" y="502873"/>
                  <a:pt x="356448" y="512997"/>
                  <a:pt x="361950" y="520700"/>
                </a:cubicBezTo>
                <a:cubicBezTo>
                  <a:pt x="367170" y="528008"/>
                  <a:pt x="375156" y="532932"/>
                  <a:pt x="381000" y="539750"/>
                </a:cubicBezTo>
                <a:cubicBezTo>
                  <a:pt x="387888" y="547785"/>
                  <a:pt x="392970" y="557283"/>
                  <a:pt x="400050" y="565150"/>
                </a:cubicBezTo>
                <a:cubicBezTo>
                  <a:pt x="412065" y="578500"/>
                  <a:pt x="438150" y="603250"/>
                  <a:pt x="438150" y="603250"/>
                </a:cubicBezTo>
                <a:cubicBezTo>
                  <a:pt x="440267" y="609600"/>
                  <a:pt x="440952" y="616624"/>
                  <a:pt x="444500" y="622300"/>
                </a:cubicBezTo>
                <a:cubicBezTo>
                  <a:pt x="456182" y="640992"/>
                  <a:pt x="472791" y="653482"/>
                  <a:pt x="482600" y="673100"/>
                </a:cubicBezTo>
                <a:cubicBezTo>
                  <a:pt x="485593" y="679087"/>
                  <a:pt x="485356" y="686503"/>
                  <a:pt x="488950" y="692150"/>
                </a:cubicBezTo>
                <a:cubicBezTo>
                  <a:pt x="500314" y="710008"/>
                  <a:pt x="514350" y="726017"/>
                  <a:pt x="527050" y="742950"/>
                </a:cubicBezTo>
                <a:lnTo>
                  <a:pt x="546100" y="768350"/>
                </a:lnTo>
                <a:cubicBezTo>
                  <a:pt x="550333" y="781050"/>
                  <a:pt x="551374" y="795311"/>
                  <a:pt x="558800" y="806450"/>
                </a:cubicBezTo>
                <a:cubicBezTo>
                  <a:pt x="563033" y="812800"/>
                  <a:pt x="568087" y="818674"/>
                  <a:pt x="571500" y="825500"/>
                </a:cubicBezTo>
                <a:cubicBezTo>
                  <a:pt x="574493" y="831487"/>
                  <a:pt x="574857" y="838563"/>
                  <a:pt x="577850" y="844550"/>
                </a:cubicBezTo>
                <a:cubicBezTo>
                  <a:pt x="581456" y="851761"/>
                  <a:pt x="606724" y="886124"/>
                  <a:pt x="609600" y="889000"/>
                </a:cubicBezTo>
                <a:cubicBezTo>
                  <a:pt x="614996" y="894396"/>
                  <a:pt x="622300" y="897467"/>
                  <a:pt x="628650" y="901700"/>
                </a:cubicBezTo>
                <a:cubicBezTo>
                  <a:pt x="637117" y="914400"/>
                  <a:pt x="649223" y="925320"/>
                  <a:pt x="654050" y="939800"/>
                </a:cubicBezTo>
                <a:cubicBezTo>
                  <a:pt x="656167" y="946150"/>
                  <a:pt x="657407" y="952863"/>
                  <a:pt x="660400" y="958850"/>
                </a:cubicBezTo>
                <a:cubicBezTo>
                  <a:pt x="692286" y="1022623"/>
                  <a:pt x="652402" y="925372"/>
                  <a:pt x="685800" y="1003300"/>
                </a:cubicBezTo>
                <a:cubicBezTo>
                  <a:pt x="688437" y="1009452"/>
                  <a:pt x="689157" y="1016363"/>
                  <a:pt x="692150" y="1022350"/>
                </a:cubicBezTo>
                <a:cubicBezTo>
                  <a:pt x="695563" y="1029176"/>
                  <a:pt x="701064" y="1034774"/>
                  <a:pt x="704850" y="1041400"/>
                </a:cubicBezTo>
                <a:cubicBezTo>
                  <a:pt x="709546" y="1049619"/>
                  <a:pt x="712854" y="1058581"/>
                  <a:pt x="717550" y="1066800"/>
                </a:cubicBezTo>
                <a:cubicBezTo>
                  <a:pt x="721336" y="1073426"/>
                  <a:pt x="726837" y="1079024"/>
                  <a:pt x="730250" y="1085850"/>
                </a:cubicBezTo>
                <a:cubicBezTo>
                  <a:pt x="733243" y="1091837"/>
                  <a:pt x="733963" y="1098748"/>
                  <a:pt x="736600" y="1104900"/>
                </a:cubicBezTo>
                <a:cubicBezTo>
                  <a:pt x="746268" y="1127458"/>
                  <a:pt x="749245" y="1130218"/>
                  <a:pt x="762000" y="1149350"/>
                </a:cubicBezTo>
                <a:cubicBezTo>
                  <a:pt x="773707" y="1196179"/>
                  <a:pt x="761126" y="1153662"/>
                  <a:pt x="781050" y="1200150"/>
                </a:cubicBezTo>
                <a:cubicBezTo>
                  <a:pt x="783687" y="1206302"/>
                  <a:pt x="783687" y="1213631"/>
                  <a:pt x="787400" y="1219200"/>
                </a:cubicBezTo>
                <a:cubicBezTo>
                  <a:pt x="809316" y="1252074"/>
                  <a:pt x="814942" y="1225627"/>
                  <a:pt x="831850" y="1276350"/>
                </a:cubicBezTo>
                <a:cubicBezTo>
                  <a:pt x="847811" y="1324233"/>
                  <a:pt x="826281" y="1265211"/>
                  <a:pt x="850900" y="1314450"/>
                </a:cubicBezTo>
                <a:cubicBezTo>
                  <a:pt x="853893" y="1320437"/>
                  <a:pt x="854257" y="1327513"/>
                  <a:pt x="857250" y="1333500"/>
                </a:cubicBezTo>
                <a:cubicBezTo>
                  <a:pt x="862770" y="1344539"/>
                  <a:pt x="870780" y="1354211"/>
                  <a:pt x="876300" y="1365250"/>
                </a:cubicBezTo>
                <a:cubicBezTo>
                  <a:pt x="879293" y="1371237"/>
                  <a:pt x="878937" y="1378731"/>
                  <a:pt x="882650" y="1384300"/>
                </a:cubicBezTo>
                <a:cubicBezTo>
                  <a:pt x="887631" y="1391772"/>
                  <a:pt x="895350" y="1397000"/>
                  <a:pt x="901700" y="1403350"/>
                </a:cubicBezTo>
                <a:cubicBezTo>
                  <a:pt x="908317" y="1423201"/>
                  <a:pt x="914735" y="1448023"/>
                  <a:pt x="933450" y="1460500"/>
                </a:cubicBezTo>
                <a:cubicBezTo>
                  <a:pt x="939800" y="1464733"/>
                  <a:pt x="946827" y="1468095"/>
                  <a:pt x="952500" y="1473200"/>
                </a:cubicBezTo>
                <a:cubicBezTo>
                  <a:pt x="968075" y="1487217"/>
                  <a:pt x="982133" y="1502833"/>
                  <a:pt x="996950" y="1517650"/>
                </a:cubicBezTo>
                <a:cubicBezTo>
                  <a:pt x="1003300" y="1524000"/>
                  <a:pt x="1007194" y="1534939"/>
                  <a:pt x="1016000" y="1536700"/>
                </a:cubicBezTo>
                <a:cubicBezTo>
                  <a:pt x="1093670" y="1552234"/>
                  <a:pt x="1013103" y="1534755"/>
                  <a:pt x="1066800" y="1549400"/>
                </a:cubicBezTo>
                <a:cubicBezTo>
                  <a:pt x="1075703" y="1551828"/>
                  <a:pt x="1119598" y="1561142"/>
                  <a:pt x="1136650" y="1568450"/>
                </a:cubicBezTo>
                <a:cubicBezTo>
                  <a:pt x="1145351" y="1572179"/>
                  <a:pt x="1153187" y="1577826"/>
                  <a:pt x="1162050" y="1581150"/>
                </a:cubicBezTo>
                <a:cubicBezTo>
                  <a:pt x="1231217" y="1607088"/>
                  <a:pt x="1142133" y="1564842"/>
                  <a:pt x="1212850" y="1600200"/>
                </a:cubicBezTo>
                <a:cubicBezTo>
                  <a:pt x="1258961" y="1661682"/>
                  <a:pt x="1197790" y="1590160"/>
                  <a:pt x="1270000" y="1638300"/>
                </a:cubicBezTo>
                <a:cubicBezTo>
                  <a:pt x="1309917" y="1664911"/>
                  <a:pt x="1266111" y="1636845"/>
                  <a:pt x="1314450" y="1663700"/>
                </a:cubicBezTo>
                <a:cubicBezTo>
                  <a:pt x="1325239" y="1669694"/>
                  <a:pt x="1335161" y="1677230"/>
                  <a:pt x="1346200" y="1682750"/>
                </a:cubicBezTo>
                <a:cubicBezTo>
                  <a:pt x="1352187" y="1685743"/>
                  <a:pt x="1359098" y="1686463"/>
                  <a:pt x="1365250" y="1689100"/>
                </a:cubicBezTo>
                <a:cubicBezTo>
                  <a:pt x="1373951" y="1692829"/>
                  <a:pt x="1381670" y="1698807"/>
                  <a:pt x="1390650" y="1701800"/>
                </a:cubicBezTo>
                <a:cubicBezTo>
                  <a:pt x="1400889" y="1705213"/>
                  <a:pt x="1411929" y="1705532"/>
                  <a:pt x="1422400" y="1708150"/>
                </a:cubicBezTo>
                <a:cubicBezTo>
                  <a:pt x="1428894" y="1709773"/>
                  <a:pt x="1434956" y="1712877"/>
                  <a:pt x="1441450" y="1714500"/>
                </a:cubicBezTo>
                <a:cubicBezTo>
                  <a:pt x="1451921" y="1717118"/>
                  <a:pt x="1462617" y="1718733"/>
                  <a:pt x="1473200" y="1720850"/>
                </a:cubicBezTo>
                <a:cubicBezTo>
                  <a:pt x="1481667" y="1725083"/>
                  <a:pt x="1489899" y="1729821"/>
                  <a:pt x="1498600" y="1733550"/>
                </a:cubicBezTo>
                <a:cubicBezTo>
                  <a:pt x="1504752" y="1736187"/>
                  <a:pt x="1511663" y="1736907"/>
                  <a:pt x="1517650" y="1739900"/>
                </a:cubicBezTo>
                <a:cubicBezTo>
                  <a:pt x="1524476" y="1743313"/>
                  <a:pt x="1529726" y="1749500"/>
                  <a:pt x="1536700" y="1752600"/>
                </a:cubicBezTo>
                <a:cubicBezTo>
                  <a:pt x="1548933" y="1758037"/>
                  <a:pt x="1563661" y="1757874"/>
                  <a:pt x="1574800" y="1765300"/>
                </a:cubicBezTo>
                <a:cubicBezTo>
                  <a:pt x="1618469" y="1794413"/>
                  <a:pt x="1598420" y="1785873"/>
                  <a:pt x="1631950" y="1797050"/>
                </a:cubicBezTo>
                <a:cubicBezTo>
                  <a:pt x="1638300" y="1803400"/>
                  <a:pt x="1642825" y="1812384"/>
                  <a:pt x="1651000" y="1816100"/>
                </a:cubicBezTo>
                <a:cubicBezTo>
                  <a:pt x="1666890" y="1823323"/>
                  <a:pt x="1701800" y="1828800"/>
                  <a:pt x="1701800" y="1828800"/>
                </a:cubicBezTo>
                <a:cubicBezTo>
                  <a:pt x="1708150" y="1833033"/>
                  <a:pt x="1714024" y="1838087"/>
                  <a:pt x="1720850" y="1841500"/>
                </a:cubicBezTo>
                <a:cubicBezTo>
                  <a:pt x="1726837" y="1844493"/>
                  <a:pt x="1734049" y="1844599"/>
                  <a:pt x="1739900" y="1847850"/>
                </a:cubicBezTo>
                <a:cubicBezTo>
                  <a:pt x="1753243" y="1855263"/>
                  <a:pt x="1763520" y="1868423"/>
                  <a:pt x="1778000" y="1873250"/>
                </a:cubicBezTo>
                <a:cubicBezTo>
                  <a:pt x="1784350" y="1875367"/>
                  <a:pt x="1791063" y="1876607"/>
                  <a:pt x="1797050" y="1879600"/>
                </a:cubicBezTo>
                <a:cubicBezTo>
                  <a:pt x="1803876" y="1883013"/>
                  <a:pt x="1809126" y="1889200"/>
                  <a:pt x="1816100" y="1892300"/>
                </a:cubicBezTo>
                <a:cubicBezTo>
                  <a:pt x="1828333" y="1897737"/>
                  <a:pt x="1842226" y="1899013"/>
                  <a:pt x="1854200" y="1905000"/>
                </a:cubicBezTo>
                <a:cubicBezTo>
                  <a:pt x="1867852" y="1911826"/>
                  <a:pt x="1877820" y="1925573"/>
                  <a:pt x="1892300" y="1930400"/>
                </a:cubicBezTo>
                <a:cubicBezTo>
                  <a:pt x="1898650" y="1932517"/>
                  <a:pt x="1905198" y="1934113"/>
                  <a:pt x="1911350" y="1936750"/>
                </a:cubicBezTo>
                <a:cubicBezTo>
                  <a:pt x="1920051" y="1940479"/>
                  <a:pt x="1927770" y="1946457"/>
                  <a:pt x="1936750" y="1949450"/>
                </a:cubicBezTo>
                <a:cubicBezTo>
                  <a:pt x="1946989" y="1952863"/>
                  <a:pt x="1957917" y="1953683"/>
                  <a:pt x="1968500" y="1955800"/>
                </a:cubicBezTo>
                <a:cubicBezTo>
                  <a:pt x="1990863" y="1970708"/>
                  <a:pt x="2007592" y="1984137"/>
                  <a:pt x="2032000" y="1993900"/>
                </a:cubicBezTo>
                <a:cubicBezTo>
                  <a:pt x="2044429" y="1998872"/>
                  <a:pt x="2058961" y="1999174"/>
                  <a:pt x="2070100" y="2006600"/>
                </a:cubicBezTo>
                <a:cubicBezTo>
                  <a:pt x="2086397" y="2017465"/>
                  <a:pt x="2095507" y="2024676"/>
                  <a:pt x="2114550" y="2032000"/>
                </a:cubicBezTo>
                <a:lnTo>
                  <a:pt x="2190750" y="2057400"/>
                </a:lnTo>
                <a:cubicBezTo>
                  <a:pt x="2197100" y="2059517"/>
                  <a:pt x="2203813" y="2060757"/>
                  <a:pt x="2209800" y="2063750"/>
                </a:cubicBezTo>
                <a:cubicBezTo>
                  <a:pt x="2226733" y="2072217"/>
                  <a:pt x="2242639" y="2083163"/>
                  <a:pt x="2260600" y="2089150"/>
                </a:cubicBezTo>
                <a:cubicBezTo>
                  <a:pt x="2266950" y="2091267"/>
                  <a:pt x="2273799" y="2092249"/>
                  <a:pt x="2279650" y="2095500"/>
                </a:cubicBezTo>
                <a:cubicBezTo>
                  <a:pt x="2292993" y="2102913"/>
                  <a:pt x="2302942" y="2117198"/>
                  <a:pt x="2317750" y="2120900"/>
                </a:cubicBezTo>
                <a:cubicBezTo>
                  <a:pt x="2326217" y="2123017"/>
                  <a:pt x="2334978" y="2124186"/>
                  <a:pt x="2343150" y="2127250"/>
                </a:cubicBezTo>
                <a:cubicBezTo>
                  <a:pt x="2371061" y="2137717"/>
                  <a:pt x="2364152" y="2139251"/>
                  <a:pt x="2387600" y="2152650"/>
                </a:cubicBezTo>
                <a:cubicBezTo>
                  <a:pt x="2395819" y="2157346"/>
                  <a:pt x="2404299" y="2161621"/>
                  <a:pt x="2413000" y="2165350"/>
                </a:cubicBezTo>
                <a:cubicBezTo>
                  <a:pt x="2419152" y="2167987"/>
                  <a:pt x="2426063" y="2168707"/>
                  <a:pt x="2432050" y="2171700"/>
                </a:cubicBezTo>
                <a:cubicBezTo>
                  <a:pt x="2438876" y="2175113"/>
                  <a:pt x="2444274" y="2180987"/>
                  <a:pt x="2451100" y="2184400"/>
                </a:cubicBezTo>
                <a:cubicBezTo>
                  <a:pt x="2457087" y="2187393"/>
                  <a:pt x="2464368" y="2187377"/>
                  <a:pt x="2470150" y="2190750"/>
                </a:cubicBezTo>
                <a:cubicBezTo>
                  <a:pt x="2561202" y="2243863"/>
                  <a:pt x="2492270" y="2217173"/>
                  <a:pt x="2565400" y="2241550"/>
                </a:cubicBezTo>
                <a:cubicBezTo>
                  <a:pt x="2648721" y="2304041"/>
                  <a:pt x="2547514" y="2232319"/>
                  <a:pt x="2609850" y="2266950"/>
                </a:cubicBezTo>
                <a:lnTo>
                  <a:pt x="2667000" y="2305050"/>
                </a:lnTo>
                <a:cubicBezTo>
                  <a:pt x="2673350" y="2309283"/>
                  <a:pt x="2679224" y="2314337"/>
                  <a:pt x="2686050" y="2317750"/>
                </a:cubicBezTo>
                <a:cubicBezTo>
                  <a:pt x="2694517" y="2321983"/>
                  <a:pt x="2702749" y="2326721"/>
                  <a:pt x="2711450" y="2330450"/>
                </a:cubicBezTo>
                <a:cubicBezTo>
                  <a:pt x="2717602" y="2333087"/>
                  <a:pt x="2724513" y="2333807"/>
                  <a:pt x="2730500" y="2336800"/>
                </a:cubicBezTo>
                <a:cubicBezTo>
                  <a:pt x="2740477" y="2341788"/>
                  <a:pt x="2768239" y="2363756"/>
                  <a:pt x="2774950" y="2368550"/>
                </a:cubicBezTo>
                <a:cubicBezTo>
                  <a:pt x="2781160" y="2372986"/>
                  <a:pt x="2787790" y="2376814"/>
                  <a:pt x="2794000" y="2381250"/>
                </a:cubicBezTo>
                <a:cubicBezTo>
                  <a:pt x="2802612" y="2387401"/>
                  <a:pt x="2810211" y="2395049"/>
                  <a:pt x="2819400" y="2400300"/>
                </a:cubicBezTo>
                <a:cubicBezTo>
                  <a:pt x="2825212" y="2403621"/>
                  <a:pt x="2832100" y="2404533"/>
                  <a:pt x="2838450" y="2406650"/>
                </a:cubicBezTo>
                <a:cubicBezTo>
                  <a:pt x="2899221" y="2467421"/>
                  <a:pt x="2821411" y="2395291"/>
                  <a:pt x="2876550" y="2432050"/>
                </a:cubicBezTo>
                <a:cubicBezTo>
                  <a:pt x="2904756" y="2450854"/>
                  <a:pt x="2888241" y="2453025"/>
                  <a:pt x="2914650" y="2476500"/>
                </a:cubicBezTo>
                <a:cubicBezTo>
                  <a:pt x="2926058" y="2486641"/>
                  <a:pt x="2952750" y="2501900"/>
                  <a:pt x="2952750" y="2501900"/>
                </a:cubicBezTo>
                <a:cubicBezTo>
                  <a:pt x="2962877" y="2517090"/>
                  <a:pt x="2968943" y="2528888"/>
                  <a:pt x="2984500" y="2540000"/>
                </a:cubicBezTo>
                <a:cubicBezTo>
                  <a:pt x="2992203" y="2545502"/>
                  <a:pt x="3002197" y="2547198"/>
                  <a:pt x="3009900" y="2552700"/>
                </a:cubicBezTo>
                <a:cubicBezTo>
                  <a:pt x="3051520" y="2582429"/>
                  <a:pt x="3007135" y="2564478"/>
                  <a:pt x="3048000" y="2578100"/>
                </a:cubicBezTo>
                <a:cubicBezTo>
                  <a:pt x="3054350" y="2584450"/>
                  <a:pt x="3061301" y="2590251"/>
                  <a:pt x="3067050" y="2597150"/>
                </a:cubicBezTo>
                <a:cubicBezTo>
                  <a:pt x="3071936" y="2603013"/>
                  <a:pt x="3074680" y="2610496"/>
                  <a:pt x="3079750" y="2616200"/>
                </a:cubicBezTo>
                <a:cubicBezTo>
                  <a:pt x="3091682" y="2629624"/>
                  <a:pt x="3107887" y="2639356"/>
                  <a:pt x="3117850" y="2654300"/>
                </a:cubicBezTo>
                <a:cubicBezTo>
                  <a:pt x="3149382" y="2701598"/>
                  <a:pt x="3108856" y="2643507"/>
                  <a:pt x="3149600" y="2692400"/>
                </a:cubicBezTo>
                <a:cubicBezTo>
                  <a:pt x="3154486" y="2698263"/>
                  <a:pt x="3157864" y="2705240"/>
                  <a:pt x="3162300" y="2711450"/>
                </a:cubicBezTo>
                <a:cubicBezTo>
                  <a:pt x="3180590" y="2737057"/>
                  <a:pt x="3200262" y="2762147"/>
                  <a:pt x="3225800" y="2781300"/>
                </a:cubicBezTo>
                <a:cubicBezTo>
                  <a:pt x="3234267" y="2787650"/>
                  <a:pt x="3242011" y="2795099"/>
                  <a:pt x="3251200" y="2800350"/>
                </a:cubicBezTo>
                <a:cubicBezTo>
                  <a:pt x="3257012" y="2803671"/>
                  <a:pt x="3264468" y="2803327"/>
                  <a:pt x="3270250" y="2806700"/>
                </a:cubicBezTo>
                <a:cubicBezTo>
                  <a:pt x="3290026" y="2818236"/>
                  <a:pt x="3327400" y="2844800"/>
                  <a:pt x="3327400" y="2844800"/>
                </a:cubicBezTo>
                <a:cubicBezTo>
                  <a:pt x="3349757" y="2878336"/>
                  <a:pt x="3328744" y="2851395"/>
                  <a:pt x="3365500" y="2882900"/>
                </a:cubicBezTo>
                <a:cubicBezTo>
                  <a:pt x="3372318" y="2888744"/>
                  <a:pt x="3376974" y="2897129"/>
                  <a:pt x="3384550" y="2901950"/>
                </a:cubicBezTo>
                <a:cubicBezTo>
                  <a:pt x="3384646" y="2902011"/>
                  <a:pt x="3442789" y="2928439"/>
                  <a:pt x="3454400" y="2940050"/>
                </a:cubicBezTo>
                <a:cubicBezTo>
                  <a:pt x="3488999" y="2974649"/>
                  <a:pt x="3456116" y="2959672"/>
                  <a:pt x="3492500" y="2971800"/>
                </a:cubicBezTo>
                <a:cubicBezTo>
                  <a:pt x="3498850" y="2980267"/>
                  <a:pt x="3503515" y="2990312"/>
                  <a:pt x="3511550" y="2997200"/>
                </a:cubicBezTo>
                <a:cubicBezTo>
                  <a:pt x="3568946" y="3046397"/>
                  <a:pt x="3507522" y="2972393"/>
                  <a:pt x="3556000" y="3028950"/>
                </a:cubicBezTo>
                <a:cubicBezTo>
                  <a:pt x="3586349" y="3064357"/>
                  <a:pt x="3562912" y="3046382"/>
                  <a:pt x="3600450" y="3079750"/>
                </a:cubicBezTo>
                <a:cubicBezTo>
                  <a:pt x="3610580" y="3088754"/>
                  <a:pt x="3622616" y="3095566"/>
                  <a:pt x="3632200" y="3105150"/>
                </a:cubicBezTo>
                <a:cubicBezTo>
                  <a:pt x="3690991" y="3163941"/>
                  <a:pt x="3591130" y="3080833"/>
                  <a:pt x="3663950" y="3143250"/>
                </a:cubicBezTo>
                <a:cubicBezTo>
                  <a:pt x="3671985" y="3150138"/>
                  <a:pt x="3681483" y="3155220"/>
                  <a:pt x="3689350" y="3162300"/>
                </a:cubicBezTo>
                <a:cubicBezTo>
                  <a:pt x="3702700" y="3174315"/>
                  <a:pt x="3714750" y="3187700"/>
                  <a:pt x="3727450" y="3200400"/>
                </a:cubicBezTo>
                <a:cubicBezTo>
                  <a:pt x="3733800" y="3206750"/>
                  <a:pt x="3741519" y="3211978"/>
                  <a:pt x="3746500" y="3219450"/>
                </a:cubicBezTo>
                <a:lnTo>
                  <a:pt x="3771900" y="3257550"/>
                </a:lnTo>
                <a:cubicBezTo>
                  <a:pt x="3776133" y="3263900"/>
                  <a:pt x="3778250" y="3272367"/>
                  <a:pt x="3784600" y="3276600"/>
                </a:cubicBezTo>
                <a:cubicBezTo>
                  <a:pt x="3839195" y="3312996"/>
                  <a:pt x="3770120" y="3269360"/>
                  <a:pt x="3822700" y="3295650"/>
                </a:cubicBezTo>
                <a:cubicBezTo>
                  <a:pt x="3882683" y="3325642"/>
                  <a:pt x="3830542" y="3306731"/>
                  <a:pt x="3873500" y="3321050"/>
                </a:cubicBezTo>
                <a:cubicBezTo>
                  <a:pt x="3907030" y="3309873"/>
                  <a:pt x="3888837" y="3320269"/>
                  <a:pt x="3917950" y="3276600"/>
                </a:cubicBezTo>
                <a:lnTo>
                  <a:pt x="3917950" y="3276600"/>
                </a:lnTo>
                <a:cubicBezTo>
                  <a:pt x="3926417" y="3272367"/>
                  <a:pt x="3935131" y="3268596"/>
                  <a:pt x="3943350" y="3263900"/>
                </a:cubicBezTo>
                <a:cubicBezTo>
                  <a:pt x="3949976" y="3260114"/>
                  <a:pt x="3955574" y="3254613"/>
                  <a:pt x="3962400" y="3251200"/>
                </a:cubicBezTo>
                <a:cubicBezTo>
                  <a:pt x="3968387" y="3248207"/>
                  <a:pt x="3974992" y="3246611"/>
                  <a:pt x="3981450" y="3244850"/>
                </a:cubicBezTo>
                <a:cubicBezTo>
                  <a:pt x="3998289" y="3240257"/>
                  <a:pt x="4032250" y="3232150"/>
                  <a:pt x="4032250" y="3232150"/>
                </a:cubicBezTo>
                <a:cubicBezTo>
                  <a:pt x="4038600" y="3227917"/>
                  <a:pt x="4044474" y="3222863"/>
                  <a:pt x="4051300" y="3219450"/>
                </a:cubicBezTo>
                <a:cubicBezTo>
                  <a:pt x="4061450" y="3214375"/>
                  <a:pt x="4086255" y="3209463"/>
                  <a:pt x="4095750" y="3206750"/>
                </a:cubicBezTo>
                <a:cubicBezTo>
                  <a:pt x="4102186" y="3204911"/>
                  <a:pt x="4108450" y="3202517"/>
                  <a:pt x="4114800" y="3200400"/>
                </a:cubicBezTo>
                <a:cubicBezTo>
                  <a:pt x="4175571" y="3139629"/>
                  <a:pt x="4097761" y="3211759"/>
                  <a:pt x="4152900" y="3175000"/>
                </a:cubicBezTo>
                <a:cubicBezTo>
                  <a:pt x="4160372" y="3170019"/>
                  <a:pt x="4165051" y="3161699"/>
                  <a:pt x="4171950" y="3155950"/>
                </a:cubicBezTo>
                <a:cubicBezTo>
                  <a:pt x="4177813" y="3151064"/>
                  <a:pt x="4185137" y="3148136"/>
                  <a:pt x="4191000" y="3143250"/>
                </a:cubicBezTo>
                <a:cubicBezTo>
                  <a:pt x="4197899" y="3137501"/>
                  <a:pt x="4203232" y="3130044"/>
                  <a:pt x="4210050" y="3124200"/>
                </a:cubicBezTo>
                <a:cubicBezTo>
                  <a:pt x="4218085" y="3117312"/>
                  <a:pt x="4226838" y="3111301"/>
                  <a:pt x="4235450" y="3105150"/>
                </a:cubicBezTo>
                <a:cubicBezTo>
                  <a:pt x="4241660" y="3100714"/>
                  <a:pt x="4248637" y="3097336"/>
                  <a:pt x="4254500" y="3092450"/>
                </a:cubicBezTo>
                <a:cubicBezTo>
                  <a:pt x="4286211" y="3066024"/>
                  <a:pt x="4259122" y="3078209"/>
                  <a:pt x="4292600" y="3067050"/>
                </a:cubicBezTo>
                <a:cubicBezTo>
                  <a:pt x="4298950" y="3060700"/>
                  <a:pt x="4304751" y="3053749"/>
                  <a:pt x="4311650" y="3048000"/>
                </a:cubicBezTo>
                <a:cubicBezTo>
                  <a:pt x="4317513" y="3043114"/>
                  <a:pt x="4324996" y="3040370"/>
                  <a:pt x="4330700" y="3035300"/>
                </a:cubicBezTo>
                <a:cubicBezTo>
                  <a:pt x="4344124" y="3023368"/>
                  <a:pt x="4356100" y="3009900"/>
                  <a:pt x="4368800" y="2997200"/>
                </a:cubicBezTo>
                <a:lnTo>
                  <a:pt x="4425950" y="2940050"/>
                </a:lnTo>
                <a:cubicBezTo>
                  <a:pt x="4432300" y="2933700"/>
                  <a:pt x="4437528" y="2925981"/>
                  <a:pt x="4445000" y="2921000"/>
                </a:cubicBezTo>
                <a:lnTo>
                  <a:pt x="4483100" y="2895600"/>
                </a:lnTo>
                <a:cubicBezTo>
                  <a:pt x="4487333" y="2889250"/>
                  <a:pt x="4490404" y="2881946"/>
                  <a:pt x="4495800" y="2876550"/>
                </a:cubicBezTo>
                <a:cubicBezTo>
                  <a:pt x="4513998" y="2858352"/>
                  <a:pt x="4513242" y="2867829"/>
                  <a:pt x="4533900" y="2857500"/>
                </a:cubicBezTo>
                <a:cubicBezTo>
                  <a:pt x="4540726" y="2854087"/>
                  <a:pt x="4546124" y="2848213"/>
                  <a:pt x="4552950" y="2844800"/>
                </a:cubicBezTo>
                <a:cubicBezTo>
                  <a:pt x="4558937" y="2841807"/>
                  <a:pt x="4566013" y="2841443"/>
                  <a:pt x="4572000" y="2838450"/>
                </a:cubicBezTo>
                <a:cubicBezTo>
                  <a:pt x="4613551" y="2817675"/>
                  <a:pt x="4567969" y="2834787"/>
                  <a:pt x="4610100" y="2806700"/>
                </a:cubicBezTo>
                <a:cubicBezTo>
                  <a:pt x="4658010" y="2774760"/>
                  <a:pt x="4590789" y="2851411"/>
                  <a:pt x="4667250" y="2774950"/>
                </a:cubicBezTo>
                <a:cubicBezTo>
                  <a:pt x="4673600" y="2768600"/>
                  <a:pt x="4680551" y="2762799"/>
                  <a:pt x="4686300" y="2755900"/>
                </a:cubicBezTo>
                <a:cubicBezTo>
                  <a:pt x="4691186" y="2750037"/>
                  <a:pt x="4693257" y="2741876"/>
                  <a:pt x="4699000" y="2736850"/>
                </a:cubicBezTo>
                <a:cubicBezTo>
                  <a:pt x="4710487" y="2726799"/>
                  <a:pt x="4724400" y="2719917"/>
                  <a:pt x="4737100" y="2711450"/>
                </a:cubicBezTo>
                <a:cubicBezTo>
                  <a:pt x="4743450" y="2707217"/>
                  <a:pt x="4750754" y="2704146"/>
                  <a:pt x="4756150" y="2698750"/>
                </a:cubicBezTo>
                <a:cubicBezTo>
                  <a:pt x="4762500" y="2692400"/>
                  <a:pt x="4767728" y="2684681"/>
                  <a:pt x="4775200" y="2679700"/>
                </a:cubicBezTo>
                <a:cubicBezTo>
                  <a:pt x="4780769" y="2675987"/>
                  <a:pt x="4788399" y="2676601"/>
                  <a:pt x="4794250" y="2673350"/>
                </a:cubicBezTo>
                <a:cubicBezTo>
                  <a:pt x="4807593" y="2665937"/>
                  <a:pt x="4819650" y="2656417"/>
                  <a:pt x="4832350" y="2647950"/>
                </a:cubicBezTo>
                <a:lnTo>
                  <a:pt x="4851400" y="2635250"/>
                </a:lnTo>
                <a:lnTo>
                  <a:pt x="4870450" y="2622550"/>
                </a:lnTo>
                <a:cubicBezTo>
                  <a:pt x="4876800" y="2618317"/>
                  <a:pt x="4884104" y="2615246"/>
                  <a:pt x="4889500" y="2609850"/>
                </a:cubicBezTo>
                <a:cubicBezTo>
                  <a:pt x="4945155" y="2554195"/>
                  <a:pt x="4874556" y="2622303"/>
                  <a:pt x="4927600" y="2578100"/>
                </a:cubicBezTo>
                <a:cubicBezTo>
                  <a:pt x="4934499" y="2572351"/>
                  <a:pt x="4939342" y="2564270"/>
                  <a:pt x="4946650" y="2559050"/>
                </a:cubicBezTo>
                <a:cubicBezTo>
                  <a:pt x="4954353" y="2553548"/>
                  <a:pt x="4964023" y="2551367"/>
                  <a:pt x="4972050" y="2546350"/>
                </a:cubicBezTo>
                <a:cubicBezTo>
                  <a:pt x="4981025" y="2540741"/>
                  <a:pt x="4988780" y="2533369"/>
                  <a:pt x="4997450" y="2527300"/>
                </a:cubicBezTo>
                <a:cubicBezTo>
                  <a:pt x="5009954" y="2518547"/>
                  <a:pt x="5022850" y="2510367"/>
                  <a:pt x="5035550" y="2501900"/>
                </a:cubicBezTo>
                <a:lnTo>
                  <a:pt x="5054600" y="2489200"/>
                </a:lnTo>
                <a:cubicBezTo>
                  <a:pt x="5060950" y="2484967"/>
                  <a:pt x="5068254" y="2481896"/>
                  <a:pt x="5073650" y="2476500"/>
                </a:cubicBezTo>
                <a:cubicBezTo>
                  <a:pt x="5129305" y="2420845"/>
                  <a:pt x="5058706" y="2488953"/>
                  <a:pt x="5111750" y="2444750"/>
                </a:cubicBezTo>
                <a:cubicBezTo>
                  <a:pt x="5118649" y="2439001"/>
                  <a:pt x="5123982" y="2431544"/>
                  <a:pt x="5130800" y="2425700"/>
                </a:cubicBezTo>
                <a:cubicBezTo>
                  <a:pt x="5138835" y="2418812"/>
                  <a:pt x="5147588" y="2412801"/>
                  <a:pt x="5156200" y="2406650"/>
                </a:cubicBezTo>
                <a:cubicBezTo>
                  <a:pt x="5162410" y="2402214"/>
                  <a:pt x="5169387" y="2398836"/>
                  <a:pt x="5175250" y="2393950"/>
                </a:cubicBezTo>
                <a:cubicBezTo>
                  <a:pt x="5182149" y="2388201"/>
                  <a:pt x="5187401" y="2380649"/>
                  <a:pt x="5194300" y="2374900"/>
                </a:cubicBezTo>
                <a:cubicBezTo>
                  <a:pt x="5200163" y="2370014"/>
                  <a:pt x="5207487" y="2367086"/>
                  <a:pt x="5213350" y="2362200"/>
                </a:cubicBezTo>
                <a:cubicBezTo>
                  <a:pt x="5220249" y="2356451"/>
                  <a:pt x="5224603" y="2347605"/>
                  <a:pt x="5232400" y="2343150"/>
                </a:cubicBezTo>
                <a:cubicBezTo>
                  <a:pt x="5239977" y="2338820"/>
                  <a:pt x="5249441" y="2339308"/>
                  <a:pt x="5257800" y="2336800"/>
                </a:cubicBezTo>
                <a:cubicBezTo>
                  <a:pt x="5299018" y="2324435"/>
                  <a:pt x="5287111" y="2329959"/>
                  <a:pt x="5314950" y="2311400"/>
                </a:cubicBezTo>
                <a:cubicBezTo>
                  <a:pt x="5343353" y="2268795"/>
                  <a:pt x="5309894" y="2310537"/>
                  <a:pt x="5346700" y="2286000"/>
                </a:cubicBezTo>
                <a:cubicBezTo>
                  <a:pt x="5354172" y="2281019"/>
                  <a:pt x="5358851" y="2272699"/>
                  <a:pt x="5365750" y="2266950"/>
                </a:cubicBezTo>
                <a:cubicBezTo>
                  <a:pt x="5371613" y="2262064"/>
                  <a:pt x="5378937" y="2259136"/>
                  <a:pt x="5384800" y="2254250"/>
                </a:cubicBezTo>
                <a:cubicBezTo>
                  <a:pt x="5391699" y="2248501"/>
                  <a:pt x="5396378" y="2240181"/>
                  <a:pt x="5403850" y="2235200"/>
                </a:cubicBezTo>
                <a:cubicBezTo>
                  <a:pt x="5409419" y="2231487"/>
                  <a:pt x="5416913" y="2231843"/>
                  <a:pt x="5422900" y="2228850"/>
                </a:cubicBezTo>
                <a:cubicBezTo>
                  <a:pt x="5429726" y="2225437"/>
                  <a:pt x="5435124" y="2219563"/>
                  <a:pt x="5441950" y="2216150"/>
                </a:cubicBezTo>
                <a:cubicBezTo>
                  <a:pt x="5447937" y="2213157"/>
                  <a:pt x="5455149" y="2213051"/>
                  <a:pt x="5461000" y="2209800"/>
                </a:cubicBezTo>
                <a:cubicBezTo>
                  <a:pt x="5474343" y="2202387"/>
                  <a:pt x="5484620" y="2189227"/>
                  <a:pt x="5499100" y="2184400"/>
                </a:cubicBezTo>
                <a:cubicBezTo>
                  <a:pt x="5505450" y="2182283"/>
                  <a:pt x="5512056" y="2180820"/>
                  <a:pt x="5518150" y="2178050"/>
                </a:cubicBezTo>
                <a:cubicBezTo>
                  <a:pt x="5582030" y="2149013"/>
                  <a:pt x="5551784" y="2163396"/>
                  <a:pt x="5594350" y="2133600"/>
                </a:cubicBezTo>
                <a:cubicBezTo>
                  <a:pt x="5606854" y="2124847"/>
                  <a:pt x="5632450" y="2108200"/>
                  <a:pt x="5632450" y="2108200"/>
                </a:cubicBezTo>
                <a:cubicBezTo>
                  <a:pt x="5666317" y="2057400"/>
                  <a:pt x="5621867" y="2118783"/>
                  <a:pt x="5664200" y="2076450"/>
                </a:cubicBezTo>
                <a:cubicBezTo>
                  <a:pt x="5706533" y="2034117"/>
                  <a:pt x="5645150" y="2078567"/>
                  <a:pt x="5695950" y="2044700"/>
                </a:cubicBezTo>
                <a:cubicBezTo>
                  <a:pt x="5700183" y="2038350"/>
                  <a:pt x="5703254" y="2031046"/>
                  <a:pt x="5708650" y="2025650"/>
                </a:cubicBezTo>
                <a:cubicBezTo>
                  <a:pt x="5727658" y="2006642"/>
                  <a:pt x="5731146" y="2019907"/>
                  <a:pt x="5746750" y="1993900"/>
                </a:cubicBezTo>
                <a:cubicBezTo>
                  <a:pt x="5748928" y="1990270"/>
                  <a:pt x="5746750" y="1985433"/>
                  <a:pt x="5746750" y="1981200"/>
                </a:cubicBezTo>
              </a:path>
            </a:pathLst>
          </a:cu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LTUnivers 330 BasicLight" pitchFamily="2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470">
            <a:off x="1774215" y="3891359"/>
            <a:ext cx="653360" cy="26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zövegdoboz 28"/>
          <p:cNvSpPr txBox="1"/>
          <p:nvPr/>
        </p:nvSpPr>
        <p:spPr>
          <a:xfrm>
            <a:off x="492398" y="455186"/>
            <a:ext cx="463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Ajánlott gyári parkolók megközelítése</a:t>
            </a:r>
          </a:p>
        </p:txBody>
      </p:sp>
    </p:spTree>
    <p:extLst>
      <p:ext uri="{BB962C8B-B14F-4D97-AF65-F5344CB8AC3E}">
        <p14:creationId xmlns:p14="http://schemas.microsoft.com/office/powerpoint/2010/main" val="176442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8676456" cy="560862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7544" y="404664"/>
            <a:ext cx="3502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Szálláshelyek Lövő közelében</a:t>
            </a:r>
          </a:p>
        </p:txBody>
      </p:sp>
      <p:sp>
        <p:nvSpPr>
          <p:cNvPr id="4" name="Téglalap 3"/>
          <p:cNvSpPr/>
          <p:nvPr/>
        </p:nvSpPr>
        <p:spPr bwMode="auto">
          <a:xfrm>
            <a:off x="2699792" y="2204864"/>
            <a:ext cx="5328592" cy="792088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LTUnivers 330 BasicLight" pitchFamily="2" charset="0"/>
              </a:rPr>
              <a:t>Szidónia Kastélyszálló – Röjtökmuzsaj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>
                <a:solidFill>
                  <a:srgbClr val="008000"/>
                </a:solidFill>
              </a:rPr>
              <a:t>Határmenti Vendégház – Zsira</a:t>
            </a:r>
          </a:p>
        </p:txBody>
      </p:sp>
      <p:sp>
        <p:nvSpPr>
          <p:cNvPr id="6" name="Téglalap 5"/>
          <p:cNvSpPr/>
          <p:nvPr/>
        </p:nvSpPr>
        <p:spPr bwMode="auto">
          <a:xfrm>
            <a:off x="2699792" y="3429000"/>
            <a:ext cx="5328592" cy="1080120"/>
          </a:xfrm>
          <a:prstGeom prst="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/>
              <a:t>Bernadatt Villa Apartman - Bük</a:t>
            </a:r>
            <a:endParaRPr kumimoji="0" lang="hu-H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TUnivers 330 BasicLight" pitchFamily="2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/>
              <a:t>Park Hotel - Bükfürdő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/>
              <a:t>Hotel Öreg Malom - Csepreg</a:t>
            </a:r>
            <a:endParaRPr kumimoji="0" lang="hu-H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TUnivers 330 BasicLight" pitchFamily="2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971600" y="2204864"/>
            <a:ext cx="1728192" cy="792088"/>
          </a:xfrm>
          <a:prstGeom prst="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b="1" dirty="0">
                <a:solidFill>
                  <a:srgbClr val="008000"/>
                </a:solidFill>
              </a:rPr>
              <a:t> &lt; 10 km</a:t>
            </a:r>
          </a:p>
        </p:txBody>
      </p:sp>
      <p:sp>
        <p:nvSpPr>
          <p:cNvPr id="8" name="Téglalap 7"/>
          <p:cNvSpPr/>
          <p:nvPr/>
        </p:nvSpPr>
        <p:spPr bwMode="auto">
          <a:xfrm>
            <a:off x="971600" y="3429000"/>
            <a:ext cx="1728192" cy="1080120"/>
          </a:xfrm>
          <a:prstGeom prst="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TUnivers 330 BasicLight" pitchFamily="2" charset="0"/>
              </a:rPr>
              <a:t> 10 -15 km</a:t>
            </a:r>
          </a:p>
        </p:txBody>
      </p:sp>
    </p:spTree>
    <p:extLst>
      <p:ext uri="{BB962C8B-B14F-4D97-AF65-F5344CB8AC3E}">
        <p14:creationId xmlns:p14="http://schemas.microsoft.com/office/powerpoint/2010/main" val="158569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4784"/>
            <a:ext cx="8676456" cy="532453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67544" y="548680"/>
            <a:ext cx="4853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ISO 9000 Fórum Szakmai nap programja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57200" y="984785"/>
            <a:ext cx="8686800" cy="532453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2022. </a:t>
            </a:r>
            <a:r>
              <a:rPr lang="hu-HU">
                <a:solidFill>
                  <a:schemeClr val="tx1"/>
                </a:solidFill>
              </a:rPr>
              <a:t>november </a:t>
            </a:r>
            <a:r>
              <a:rPr lang="hu-HU">
                <a:solidFill>
                  <a:schemeClr val="bg1"/>
                </a:solidFill>
              </a:rPr>
              <a:t>10.</a:t>
            </a:r>
            <a:r>
              <a:rPr lang="hu-HU">
                <a:solidFill>
                  <a:schemeClr val="tx1"/>
                </a:solidFill>
              </a:rPr>
              <a:t>  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10:10 – 10:25</a:t>
            </a:r>
            <a:r>
              <a:rPr lang="hu-HU" dirty="0">
                <a:solidFill>
                  <a:schemeClr val="tx1"/>
                </a:solidFill>
              </a:rPr>
              <a:t>	Megérkezés, regisztráció (recepció)</a:t>
            </a:r>
          </a:p>
          <a:p>
            <a:r>
              <a:rPr lang="hu-HU" b="1" dirty="0">
                <a:solidFill>
                  <a:schemeClr val="tx1"/>
                </a:solidFill>
              </a:rPr>
              <a:t>10:30 – 11:00</a:t>
            </a:r>
            <a:r>
              <a:rPr lang="hu-HU" dirty="0">
                <a:solidFill>
                  <a:schemeClr val="tx1"/>
                </a:solidFill>
              </a:rPr>
              <a:t>	Gyárvezetői köszöntő, cégbemutató  -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		</a:t>
            </a:r>
            <a:r>
              <a:rPr lang="hu-HU" dirty="0">
                <a:solidFill>
                  <a:schemeClr val="bg1"/>
                </a:solidFill>
              </a:rPr>
              <a:t>Kocsis Ernő (ügyvezető igazgató)</a:t>
            </a:r>
          </a:p>
          <a:p>
            <a:r>
              <a:rPr lang="hu-HU" b="1" dirty="0">
                <a:solidFill>
                  <a:schemeClr val="tx1"/>
                </a:solidFill>
              </a:rPr>
              <a:t>11:00 – 11:20</a:t>
            </a:r>
            <a:r>
              <a:rPr lang="hu-HU" dirty="0">
                <a:solidFill>
                  <a:schemeClr val="tx1"/>
                </a:solidFill>
              </a:rPr>
              <a:t>	Energiafelügyelet és energiatakarékosság –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		</a:t>
            </a:r>
            <a:r>
              <a:rPr lang="hu-HU" dirty="0">
                <a:solidFill>
                  <a:schemeClr val="bg1"/>
                </a:solidFill>
              </a:rPr>
              <a:t>Dongó István (épületfenntartási vezető)</a:t>
            </a:r>
          </a:p>
          <a:p>
            <a:r>
              <a:rPr lang="hu-HU" b="1" dirty="0">
                <a:solidFill>
                  <a:schemeClr val="tx1"/>
                </a:solidFill>
              </a:rPr>
              <a:t>11:20 – 11:40</a:t>
            </a:r>
            <a:r>
              <a:rPr lang="hu-HU" dirty="0">
                <a:solidFill>
                  <a:schemeClr val="tx1"/>
                </a:solidFill>
              </a:rPr>
              <a:t>	Létszámbiztosítás egy változó világban –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		</a:t>
            </a:r>
            <a:r>
              <a:rPr lang="hu-HU" dirty="0">
                <a:solidFill>
                  <a:schemeClr val="bg1"/>
                </a:solidFill>
              </a:rPr>
              <a:t>Somogyi Zsuzsanna (regionális HR vezető) </a:t>
            </a:r>
          </a:p>
          <a:p>
            <a:r>
              <a:rPr lang="hu-HU" b="1" dirty="0">
                <a:solidFill>
                  <a:schemeClr val="tx1"/>
                </a:solidFill>
              </a:rPr>
              <a:t>11:40 – 12:00</a:t>
            </a:r>
            <a:r>
              <a:rPr lang="hu-HU" dirty="0">
                <a:solidFill>
                  <a:schemeClr val="tx1"/>
                </a:solidFill>
              </a:rPr>
              <a:t>	Kérdések és válaszok </a:t>
            </a:r>
          </a:p>
          <a:p>
            <a:r>
              <a:rPr lang="hu-HU" b="1" dirty="0">
                <a:solidFill>
                  <a:schemeClr val="tx1"/>
                </a:solidFill>
              </a:rPr>
              <a:t>12:00 – 13:00 </a:t>
            </a:r>
            <a:r>
              <a:rPr lang="hu-HU" dirty="0">
                <a:solidFill>
                  <a:schemeClr val="tx1"/>
                </a:solidFill>
              </a:rPr>
              <a:t>	Gyárlátogatás 2 csoportban –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		</a:t>
            </a:r>
            <a:r>
              <a:rPr lang="hu-HU" dirty="0">
                <a:solidFill>
                  <a:schemeClr val="bg1"/>
                </a:solidFill>
              </a:rPr>
              <a:t>Berkes Norbert (sajtoló </a:t>
            </a:r>
            <a:r>
              <a:rPr lang="hu-HU" dirty="0" err="1">
                <a:solidFill>
                  <a:schemeClr val="bg1"/>
                </a:solidFill>
              </a:rPr>
              <a:t>vez</a:t>
            </a:r>
            <a:r>
              <a:rPr lang="hu-HU" dirty="0">
                <a:solidFill>
                  <a:schemeClr val="bg1"/>
                </a:solidFill>
              </a:rPr>
              <a:t>.), Erdős Róbert (szerelde2 </a:t>
            </a:r>
            <a:r>
              <a:rPr lang="hu-HU" dirty="0" err="1">
                <a:solidFill>
                  <a:schemeClr val="bg1"/>
                </a:solidFill>
              </a:rPr>
              <a:t>vez</a:t>
            </a:r>
            <a:r>
              <a:rPr lang="hu-HU" dirty="0">
                <a:solidFill>
                  <a:schemeClr val="bg1"/>
                </a:solidFill>
              </a:rPr>
              <a:t>.)</a:t>
            </a:r>
          </a:p>
          <a:p>
            <a:r>
              <a:rPr lang="hu-HU" b="1" dirty="0">
                <a:solidFill>
                  <a:schemeClr val="tx1"/>
                </a:solidFill>
              </a:rPr>
              <a:t>13:15 – 14:00	</a:t>
            </a:r>
            <a:r>
              <a:rPr lang="hu-HU" dirty="0">
                <a:solidFill>
                  <a:schemeClr val="tx1"/>
                </a:solidFill>
              </a:rPr>
              <a:t>Szendvicsebéd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		Kérdések és válaszok</a:t>
            </a:r>
          </a:p>
          <a:p>
            <a:r>
              <a:rPr lang="hu-HU" b="1" dirty="0">
                <a:solidFill>
                  <a:schemeClr val="tx1"/>
                </a:solidFill>
              </a:rPr>
              <a:t>14:15 –</a:t>
            </a:r>
            <a:r>
              <a:rPr lang="hu-HU" dirty="0">
                <a:solidFill>
                  <a:schemeClr val="tx1"/>
                </a:solidFill>
              </a:rPr>
              <a:t> 	Hazautazás		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8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76672"/>
            <a:ext cx="372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Fontosabb biztonsági előírások</a:t>
            </a:r>
          </a:p>
        </p:txBody>
      </p:sp>
      <p:pic>
        <p:nvPicPr>
          <p:cNvPr id="1026" name="Picture 2" descr="What is safety? - SureDy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8791"/>
            <a:ext cx="8676455" cy="54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563888" y="1124744"/>
            <a:ext cx="5472609" cy="4770537"/>
          </a:xfrm>
          <a:prstGeom prst="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Vállalatunknál történő tartózkodása idején, öltözékén jól látható helyen viselje a belépéskor kapott „</a:t>
            </a:r>
            <a:r>
              <a:rPr lang="hu-HU" sz="1600" dirty="0" err="1">
                <a:solidFill>
                  <a:schemeClr val="tx2"/>
                </a:solidFill>
              </a:rPr>
              <a:t>Visitor</a:t>
            </a:r>
            <a:r>
              <a:rPr lang="hu-HU" sz="1600" dirty="0">
                <a:solidFill>
                  <a:schemeClr val="tx2"/>
                </a:solidFill>
              </a:rPr>
              <a:t>” kártyát!</a:t>
            </a:r>
            <a:br>
              <a:rPr lang="hu-HU" sz="16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A vállalat területén targoncák közlekednek!</a:t>
            </a:r>
            <a:br>
              <a:rPr lang="hu-HU" sz="1600" dirty="0">
                <a:solidFill>
                  <a:schemeClr val="tx2"/>
                </a:solidFill>
              </a:rPr>
            </a:br>
            <a:r>
              <a:rPr lang="hu-HU" sz="1600" dirty="0">
                <a:solidFill>
                  <a:schemeClr val="tx2"/>
                </a:solidFill>
              </a:rPr>
              <a:t>A targoncák közlekedésére kijelölt útvonalon gyalogosan közlekedni tilos!</a:t>
            </a:r>
            <a:br>
              <a:rPr lang="hu-HU" sz="16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Ügyeljen a biztonsági jelzésekre! </a:t>
            </a:r>
            <a:br>
              <a:rPr lang="hu-HU" sz="1600" dirty="0">
                <a:solidFill>
                  <a:schemeClr val="tx2"/>
                </a:solidFill>
              </a:rPr>
            </a:br>
            <a:r>
              <a:rPr lang="hu-HU" sz="1600" dirty="0">
                <a:solidFill>
                  <a:schemeClr val="tx2"/>
                </a:solidFill>
              </a:rPr>
              <a:t>A sajtolók és raktárak területén a kijelölt utak kivételével védőcipő viselése kötelező!</a:t>
            </a:r>
            <a:br>
              <a:rPr lang="hu-HU" sz="16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Gépeket, berendezéseket megérinteni tilos!</a:t>
            </a:r>
            <a:br>
              <a:rPr lang="hu-HU" sz="16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Az étkezésre kijelölt helyeken  kívül étkezni tilos!</a:t>
            </a:r>
            <a:br>
              <a:rPr lang="hu-HU" sz="16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Dohányozni csak a kijelölt helyeken szabad!</a:t>
            </a:r>
            <a:br>
              <a:rPr lang="hu-HU" sz="16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>
                <a:solidFill>
                  <a:schemeClr val="tx2"/>
                </a:solidFill>
              </a:rPr>
              <a:t>Fényképezni tilos!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79712" y="5877272"/>
            <a:ext cx="7056785" cy="523220"/>
          </a:xfrm>
          <a:prstGeom prst="rect">
            <a:avLst/>
          </a:prstGeom>
          <a:solidFill>
            <a:schemeClr val="bg2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70C0"/>
                </a:solidFill>
              </a:rPr>
              <a:t>Szeretettel várjuk kedves Látogatóinkat!</a:t>
            </a:r>
          </a:p>
        </p:txBody>
      </p:sp>
    </p:spTree>
    <p:extLst>
      <p:ext uri="{BB962C8B-B14F-4D97-AF65-F5344CB8AC3E}">
        <p14:creationId xmlns:p14="http://schemas.microsoft.com/office/powerpoint/2010/main" val="38697593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oto">
      <a:dk1>
        <a:sysClr val="windowText" lastClr="000000"/>
      </a:dk1>
      <a:lt1>
        <a:sysClr val="window" lastClr="FFFFFF"/>
      </a:lt1>
      <a:dk2>
        <a:srgbClr val="FE0009"/>
      </a:dk2>
      <a:lt2>
        <a:srgbClr val="4D4F53"/>
      </a:lt2>
      <a:accent1>
        <a:srgbClr val="747678"/>
      </a:accent1>
      <a:accent2>
        <a:srgbClr val="BCBDBC"/>
      </a:accent2>
      <a:accent3>
        <a:srgbClr val="E0E1DD"/>
      </a:accent3>
      <a:accent4>
        <a:srgbClr val="739ABC"/>
      </a:accent4>
      <a:accent5>
        <a:srgbClr val="5BC6E3"/>
      </a:accent5>
      <a:accent6>
        <a:srgbClr val="B7D2E3"/>
      </a:accent6>
      <a:hlink>
        <a:srgbClr val="BAD405"/>
      </a:hlink>
      <a:folHlink>
        <a:srgbClr val="FECC00"/>
      </a:folHlink>
    </a:clrScheme>
    <a:fontScheme name="Roto">
      <a:majorFont>
        <a:latin typeface="LTUnivers 330 BasicLight"/>
        <a:ea typeface=""/>
        <a:cs typeface=""/>
      </a:majorFont>
      <a:minorFont>
        <a:latin typeface="LTUnivers 330 Basic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LTUnivers 330 Basic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LTUnivers 330 BasicLight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Muster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ter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ter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297</Words>
  <Application>Microsoft Office PowerPoint</Application>
  <PresentationFormat>Diavetítés a képernyőre (4:3 oldalarány)</PresentationFormat>
  <Paragraphs>48</Paragraphs>
  <Slides>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LTUnivers 330 BasicLight</vt:lpstr>
      <vt:lpstr>Symbol</vt:lpstr>
      <vt:lpstr>Wingdings</vt:lpstr>
      <vt:lpstr>blank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Roto Frank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Helberg</dc:creator>
  <cp:lastModifiedBy>ISO 9000 Forum</cp:lastModifiedBy>
  <cp:revision>379</cp:revision>
  <cp:lastPrinted>2022-10-13T08:41:01Z</cp:lastPrinted>
  <dcterms:created xsi:type="dcterms:W3CDTF">2012-10-24T07:26:37Z</dcterms:created>
  <dcterms:modified xsi:type="dcterms:W3CDTF">2022-10-18T20:31:49Z</dcterms:modified>
</cp:coreProperties>
</file>